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570432" y="56374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Computing - Spreadsheets</a:t>
            </a:r>
            <a:endParaRPr lang="en-GB" sz="105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30251"/>
              </p:ext>
            </p:extLst>
          </p:nvPr>
        </p:nvGraphicFramePr>
        <p:xfrm>
          <a:off x="138546" y="752715"/>
          <a:ext cx="4180840" cy="54459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32265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Advance mode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mode of 2Calculate in which the cells have references and can include formulae.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31065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Budget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amount of money available to spend on a project.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6169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Chart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diagram that represents data. Charts include graphs and other diagrams such as pie charts or flowcharts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652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Columns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Boxes running vertically in a spreadsheet.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39054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Count (How Many) Tool 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Counts how many of a variable there are in a spreadsheet.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  <a:tr h="415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Data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collection of information, especially facts or numbers, obtained by observation, questions or measurement to be analysed and used to help decision-making.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72029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Expense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cost associated with a project.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7560631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Formula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group of letters, numbers, or other symbols which represents a scientific or mathematical rule. The plural of formula is formulae.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894222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Format Cell 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way that text looks. Formatting cells is helpful for interpreting a cell’s contents for example you might want to format a cell to show a fraction e.g. 4 ½ or include units such as £ or $.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05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Formula Bar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An area of the spreadsheet into which formulae can be entered using the ‘=’ sign to open the </a:t>
                      </a:r>
                      <a:r>
                        <a:rPr lang="en-GB" sz="800" dirty="0" err="1" smtClean="0">
                          <a:latin typeface="Comic Sans MS" panose="030F0702030302020204" pitchFamily="66" charset="0"/>
                        </a:rPr>
                        <a:t>fomula</a:t>
                      </a: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806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Profit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Money that is earned in trade or business after paying the costs of producing and selling goods and services. 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898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Rows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Boxes running horizontally in a spreadsheet.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31375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Spreadsheet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computer program that represents data in cells in a grid of rows and columns. Any cell in the grid may contain either data or a formula that describes the value to be inserted based on the values in other cells.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97261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918875"/>
              </p:ext>
            </p:extLst>
          </p:nvPr>
        </p:nvGraphicFramePr>
        <p:xfrm>
          <a:off x="8023340" y="190708"/>
          <a:ext cx="4100945" cy="2199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31239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To use a spreadsheet to investigate the probability of the results of throwing many dice.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33092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To use a spreadsheet to calculate the discount and final prices in a sale.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To use a spreadsheet to plan how to spend pocket money and the effect of saving money.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To use a spreadsheet to plan a school charity day to maximise the money donated to charity.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64107" y="3499701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solidFill>
                  <a:schemeClr val="tx1"/>
                </a:solidFill>
                <a:latin typeface="Comic Sans MS" panose="030F0702030302020204" pitchFamily="66" charset="0"/>
              </a:rPr>
              <a:t>If you were going to use a spreadsheet to plan your dream holiday, what data would you collect to cost the trip?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64107" y="2207268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solidFill>
                  <a:schemeClr val="tx1"/>
                </a:solidFill>
                <a:latin typeface="Comic Sans MS" panose="030F0702030302020204" pitchFamily="66" charset="0"/>
              </a:rPr>
              <a:t>What is a computational model and what it can be used for?</a:t>
            </a:r>
            <a:endParaRPr lang="en-GB" sz="16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1368" y="904617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>
                <a:solidFill>
                  <a:schemeClr val="tx1"/>
                </a:solidFill>
                <a:latin typeface="Comic Sans MS" panose="030F0702030302020204" pitchFamily="66" charset="0"/>
              </a:rPr>
              <a:t>How would you add a formula so that the cell shows the total of a column of cells?</a:t>
            </a:r>
            <a:endParaRPr lang="en-GB" sz="14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240" y="4792134"/>
            <a:ext cx="1827527" cy="19263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4806" y="4788360"/>
            <a:ext cx="1789432" cy="19300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8678" y="2562623"/>
            <a:ext cx="1950624" cy="19746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0616" y="2562623"/>
            <a:ext cx="1665671" cy="20038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18277" y="4788360"/>
            <a:ext cx="1686594" cy="19757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8910" y="4788359"/>
            <a:ext cx="1742173" cy="201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405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14</cp:revision>
  <dcterms:created xsi:type="dcterms:W3CDTF">2021-05-28T10:27:04Z</dcterms:created>
  <dcterms:modified xsi:type="dcterms:W3CDTF">2022-09-06T07:55:55Z</dcterms:modified>
</cp:coreProperties>
</file>