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89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132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558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593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286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273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968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295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324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890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634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1C02F-C2BE-43C0-9FC1-097E7EF51AD2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AC3CC-6DC9-4DBB-A4C9-5AD5C7081D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054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3431" y="149469"/>
            <a:ext cx="2697551" cy="2587418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56752" y="198674"/>
            <a:ext cx="2743466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600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English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600" b="1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Novel: Wonder/ Can You See Me?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b="1" dirty="0">
                <a:latin typeface="Comic Sans MS" panose="030F0702030302020204" pitchFamily="66" charset="0"/>
                <a:ea typeface="Times New Roman" panose="02020603050405020304" pitchFamily="18" charset="0"/>
              </a:rPr>
              <a:t>Poetry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b="1" dirty="0">
                <a:latin typeface="Comic Sans MS" panose="030F0702030302020204" pitchFamily="66" charset="0"/>
                <a:ea typeface="Times New Roman" panose="02020603050405020304" pitchFamily="18" charset="0"/>
              </a:rPr>
              <a:t>Persuasive writing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b="1" dirty="0">
                <a:latin typeface="Comic Sans MS" panose="030F0702030302020204" pitchFamily="66" charset="0"/>
                <a:ea typeface="Times New Roman" panose="02020603050405020304" pitchFamily="18" charset="0"/>
              </a:rPr>
              <a:t>Letter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b="1" dirty="0">
                <a:latin typeface="Comic Sans MS" panose="030F0702030302020204" pitchFamily="66" charset="0"/>
                <a:ea typeface="Times New Roman" panose="02020603050405020304" pitchFamily="18" charset="0"/>
              </a:rPr>
              <a:t>Diary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b="1" dirty="0">
                <a:latin typeface="Comic Sans MS" panose="030F0702030302020204" pitchFamily="66" charset="0"/>
                <a:ea typeface="Times New Roman" panose="02020603050405020304" pitchFamily="18" charset="0"/>
              </a:rPr>
              <a:t>Narrative – short story.	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900" b="1" dirty="0"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Developing the application of a range of skills through reading a range of fiction and non-fiction texts.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Develop the knowledge and application of a range of spelling, punctuation and grammar skills.</a:t>
            </a:r>
            <a:endParaRPr lang="en-GB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92582" y="149470"/>
            <a:ext cx="2743200" cy="2115674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985331" y="123448"/>
            <a:ext cx="2650836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600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ICT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 Create a picture based quiz for younger children. 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Learn how to use different question types in a quiz. 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Create a quiz for a teacher or parent.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Design a story based adventure game.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Code, test and debug their games.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Create a text based adventure upon a map.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Use the coding concepts of functions, two-way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r>
              <a:rPr lang="en-GB" sz="9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selection and repetition in conjunction with one another to code their game.</a:t>
            </a:r>
            <a:endParaRPr lang="en-GB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709891" y="149469"/>
            <a:ext cx="3029528" cy="1561966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802255" y="149469"/>
            <a:ext cx="2937164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200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History and Geography</a:t>
            </a:r>
            <a:endParaRPr lang="en-GB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700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 </a:t>
            </a:r>
            <a:endParaRPr lang="en-GB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050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The Commonwealth Since 1945</a:t>
            </a:r>
            <a:endParaRPr lang="en-GB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What did Europe look like after World War 2?</a:t>
            </a:r>
            <a:endParaRPr lang="en-GB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What did the British Empire look like after World War Two?</a:t>
            </a:r>
            <a:endParaRPr lang="en-GB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What impact did Queen Elizabeth II have on the Commonwealth?</a:t>
            </a:r>
            <a:endParaRPr lang="en-GB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What is the Commonwealth like today?</a:t>
            </a:r>
            <a:endParaRPr lang="en-GB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9247" y="4088244"/>
            <a:ext cx="3263625" cy="950394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b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Printing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Textiles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Art through maths</a:t>
            </a:r>
            <a:endParaRPr lang="en-GB" sz="11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2890" y="2792925"/>
            <a:ext cx="2799152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R.E</a:t>
            </a:r>
            <a:r>
              <a:rPr lang="en-GB" sz="1600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</a:t>
            </a:r>
            <a:endParaRPr lang="en-GB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050" dirty="0">
                <a:latin typeface="Comic Sans MS" panose="030F0702030302020204" pitchFamily="66" charset="0"/>
                <a:ea typeface="Times New Roman" panose="02020603050405020304" pitchFamily="18" charset="0"/>
              </a:rPr>
              <a:t>The Influence of Faith on Believers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431" y="2786093"/>
            <a:ext cx="3279442" cy="49281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93430" y="3328114"/>
            <a:ext cx="1727200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200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P.E.</a:t>
            </a:r>
            <a:endParaRPr lang="en-GB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800" dirty="0">
                <a:latin typeface="Comic Sans MS" panose="030F0702030302020204" pitchFamily="66" charset="0"/>
                <a:ea typeface="Times New Roman" panose="02020603050405020304" pitchFamily="18" charset="0"/>
              </a:rPr>
              <a:t>Athletics</a:t>
            </a:r>
            <a:endParaRPr lang="en-GB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800" dirty="0" err="1">
                <a:latin typeface="Comic Sans MS" panose="030F0702030302020204" pitchFamily="66" charset="0"/>
                <a:ea typeface="Times New Roman" panose="02020603050405020304" pitchFamily="18" charset="0"/>
              </a:rPr>
              <a:t>Rounders</a:t>
            </a:r>
            <a:endParaRPr lang="en-GB" sz="11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800" dirty="0">
                <a:latin typeface="Comic Sans MS" panose="030F0702030302020204" pitchFamily="66" charset="0"/>
                <a:ea typeface="Times New Roman" panose="02020603050405020304" pitchFamily="18" charset="0"/>
              </a:rPr>
              <a:t>Cricket</a:t>
            </a:r>
            <a:endParaRPr lang="en-GB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430" y="3328114"/>
            <a:ext cx="3279442" cy="7109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8146" y="149469"/>
            <a:ext cx="2682472" cy="866531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837382" y="149469"/>
            <a:ext cx="1717963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200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MFL</a:t>
            </a:r>
            <a:endParaRPr lang="en-GB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 </a:t>
            </a:r>
            <a:r>
              <a:rPr lang="en-GB" sz="900" dirty="0" err="1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vetements</a:t>
            </a:r>
            <a:endParaRPr lang="en-GB" sz="9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 err="1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J’habite</a:t>
            </a:r>
            <a:endParaRPr lang="en-GB" sz="9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pays francophone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822836" y="1079449"/>
            <a:ext cx="2687782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400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PSHE</a:t>
            </a:r>
            <a:endParaRPr lang="en-GB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700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Discuss different types of relationships and begin to understand how their actions affect others.</a:t>
            </a:r>
            <a:endParaRPr lang="en-GB" sz="3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700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Find out how differences and similarities between people arise from a number of factors.</a:t>
            </a:r>
            <a:endParaRPr lang="en-GB" sz="3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700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Understand feelings associated with moving to secondary school and develop strategies to deal with those feelings. 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837" y="1051711"/>
            <a:ext cx="2682472" cy="1120346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4007289" y="5095005"/>
            <a:ext cx="384554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600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Maths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Formal national assessments (SATS)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Revision of topics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Test preparation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Summer Term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Consolidation of skills learned over the year.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Revisit – Shape and space, algebra, ratio and probability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Art in Maths</a:t>
            </a:r>
            <a:endParaRPr lang="en-GB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Number investigations</a:t>
            </a:r>
            <a:endParaRPr lang="en-GB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007289" y="5100679"/>
            <a:ext cx="4203838" cy="156955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8561790" y="1837762"/>
            <a:ext cx="3177629" cy="3445438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8612285" y="1846333"/>
            <a:ext cx="3034770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400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Science </a:t>
            </a:r>
          </a:p>
          <a:p>
            <a:pPr>
              <a:spcAft>
                <a:spcPts val="0"/>
              </a:spcAft>
            </a:pPr>
            <a:r>
              <a:rPr lang="en-GB" sz="1000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Humans and other Animas</a:t>
            </a:r>
            <a:endParaRPr lang="en-GB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800" dirty="0" smtClean="0">
                <a:latin typeface="Comic Sans MS" panose="030F0702030302020204" pitchFamily="66" charset="0"/>
              </a:rPr>
              <a:t>I</a:t>
            </a:r>
            <a:r>
              <a:rPr lang="en-GB" sz="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dentify and explain the function of the organs of the human circulatory system? (heart, blood vessels, blood, blood pressure, clotting)</a:t>
            </a:r>
            <a:endParaRPr lang="en-GB" sz="800" dirty="0" smtClean="0"/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Identify and explain the function of the organs of the human gaseous exchange system (lungs, nose, throat, bronchi, bronchial tubes, diaphragm, ribs, breathing.)</a:t>
            </a:r>
            <a:endParaRPr lang="en-GB" sz="800" dirty="0" smtClean="0"/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800" dirty="0" smtClean="0">
                <a:solidFill>
                  <a:srgbClr val="000000"/>
                </a:solidFill>
                <a:latin typeface="Comic Sans MS" panose="030F0702030302020204" pitchFamily="66" charset="0"/>
                <a:cs typeface="Lucida Sans Unicode" panose="020B0602030504020204" pitchFamily="34" charset="0"/>
              </a:rPr>
              <a:t>Name and locate the major organs in the human body.</a:t>
            </a:r>
            <a:endParaRPr lang="en-GB" sz="800" dirty="0" smtClean="0"/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800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Make a diagram that outlines the main parts of a body.</a:t>
            </a:r>
            <a:endParaRPr lang="en-GB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000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Evolution and Interdependence</a:t>
            </a:r>
            <a:endParaRPr lang="en-GB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Give reasons for why living things produce offspring of the same kind.</a:t>
            </a:r>
            <a:endParaRPr lang="en-GB" sz="800" dirty="0" smtClean="0"/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Give reasons for why offspring are not identical with each other or with their parents.</a:t>
            </a:r>
            <a:endParaRPr lang="en-GB" sz="800" dirty="0" smtClean="0"/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Explain the process of evolution and describe the evidence for this.</a:t>
            </a:r>
            <a:endParaRPr lang="en-GB" sz="800" dirty="0" smtClean="0"/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Begin to appreciate that variation in offspring over time can make animals more or less able to survive in particular environments.</a:t>
            </a:r>
            <a:endParaRPr lang="en-GB" sz="800" dirty="0" smtClean="0"/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800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Talk about the life of Charles Darwin?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996802" y="5351794"/>
            <a:ext cx="265025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400" b="1" u="sng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Music</a:t>
            </a:r>
            <a:endParaRPr lang="en-GB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Leavers’ Assembly preparation</a:t>
            </a:r>
            <a:endParaRPr lang="en-GB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Writing, learning and performing songs and music.</a:t>
            </a:r>
            <a:endParaRPr lang="en-GB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900" dirty="0">
                <a:latin typeface="Comic Sans MS" panose="030F0702030302020204" pitchFamily="66" charset="0"/>
                <a:ea typeface="Times New Roman" panose="02020603050405020304" pitchFamily="18" charset="0"/>
              </a:rPr>
              <a:t>Ukulele 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504103" y="5351794"/>
            <a:ext cx="3244552" cy="88852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209247" y="5153891"/>
            <a:ext cx="3263626" cy="1499313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b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Design Technology</a:t>
            </a:r>
          </a:p>
          <a:p>
            <a:r>
              <a:rPr lang="en-GB" sz="1100" b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Cooking and Nutrition – Celebrating culture and seasonality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Where does our food come from?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What is seasonality?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Making a seasonal product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Evaluating the product</a:t>
            </a:r>
            <a:endParaRPr lang="en-GB" sz="1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395" y="2265144"/>
            <a:ext cx="4138701" cy="266492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1407" y="4409114"/>
            <a:ext cx="2742857" cy="63809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2277" y="3789889"/>
            <a:ext cx="1123810" cy="5714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8488" y="2414665"/>
            <a:ext cx="1895238" cy="37142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3420" y="2933461"/>
            <a:ext cx="929409" cy="46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894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497</Words>
  <Application>Microsoft Office PowerPoint</Application>
  <PresentationFormat>Widescreen</PresentationFormat>
  <Paragraphs>76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Lucida Sans Unicode</vt:lpstr>
      <vt:lpstr>Symbol</vt:lpstr>
      <vt:lpstr>Times New Roman</vt:lpstr>
      <vt:lpstr>Office Theme</vt:lpstr>
      <vt:lpstr>PowerPoint Presentation</vt:lpstr>
    </vt:vector>
  </TitlesOfParts>
  <Company>International House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Chirnside, Kathryn</dc:creator>
  <cp:lastModifiedBy>Chirnside, Kathryn</cp:lastModifiedBy>
  <cp:revision>5</cp:revision>
  <dcterms:created xsi:type="dcterms:W3CDTF">2023-02-06T16:45:56Z</dcterms:created>
  <dcterms:modified xsi:type="dcterms:W3CDTF">2023-02-06T17:09:51Z</dcterms:modified>
</cp:coreProperties>
</file>