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7C00"/>
    <a:srgbClr val="FF9900"/>
    <a:srgbClr val="FFFFCC"/>
    <a:srgbClr val="81DEFF"/>
    <a:srgbClr val="D6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222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75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livadas" userId="08206a1d6214a435" providerId="LiveId" clId="{43A16FB1-3636-4F5C-B709-7F1C72588BB5}"/>
    <pc:docChg chg="undo redo custSel modSld">
      <pc:chgData name="gemma livadas" userId="08206a1d6214a435" providerId="LiveId" clId="{43A16FB1-3636-4F5C-B709-7F1C72588BB5}" dt="2022-09-05T20:43:47.775" v="2859" actId="1076"/>
      <pc:docMkLst>
        <pc:docMk/>
      </pc:docMkLst>
      <pc:sldChg chg="addSp delSp modSp mod">
        <pc:chgData name="gemma livadas" userId="08206a1d6214a435" providerId="LiveId" clId="{43A16FB1-3636-4F5C-B709-7F1C72588BB5}" dt="2022-09-05T20:43:47.775" v="2859" actId="1076"/>
        <pc:sldMkLst>
          <pc:docMk/>
          <pc:sldMk cId="2944133873" sldId="256"/>
        </pc:sldMkLst>
        <pc:spChg chg="mod">
          <ac:chgData name="gemma livadas" userId="08206a1d6214a435" providerId="LiveId" clId="{43A16FB1-3636-4F5C-B709-7F1C72588BB5}" dt="2022-09-05T19:35:48.925" v="6" actId="20577"/>
          <ac:spMkLst>
            <pc:docMk/>
            <pc:sldMk cId="2944133873" sldId="256"/>
            <ac:spMk id="6" creationId="{D04971E4-7EA3-6D17-4011-22D40F40A374}"/>
          </ac:spMkLst>
        </pc:spChg>
        <pc:spChg chg="add del">
          <ac:chgData name="gemma livadas" userId="08206a1d6214a435" providerId="LiveId" clId="{43A16FB1-3636-4F5C-B709-7F1C72588BB5}" dt="2022-09-05T19:45:55.458" v="74" actId="478"/>
          <ac:spMkLst>
            <pc:docMk/>
            <pc:sldMk cId="2944133873" sldId="256"/>
            <ac:spMk id="7" creationId="{89D01C4C-75FF-3305-3E8D-DA533A7203BB}"/>
          </ac:spMkLst>
        </pc:spChg>
        <pc:spChg chg="add del">
          <ac:chgData name="gemma livadas" userId="08206a1d6214a435" providerId="LiveId" clId="{43A16FB1-3636-4F5C-B709-7F1C72588BB5}" dt="2022-09-05T19:46:10.635" v="76" actId="478"/>
          <ac:spMkLst>
            <pc:docMk/>
            <pc:sldMk cId="2944133873" sldId="256"/>
            <ac:spMk id="8" creationId="{AC4267EA-2346-4DFB-48C2-EB638D3A4D6F}"/>
          </ac:spMkLst>
        </pc:spChg>
        <pc:spChg chg="mod">
          <ac:chgData name="gemma livadas" userId="08206a1d6214a435" providerId="LiveId" clId="{43A16FB1-3636-4F5C-B709-7F1C72588BB5}" dt="2022-09-05T20:41:08.396" v="2820" actId="1076"/>
          <ac:spMkLst>
            <pc:docMk/>
            <pc:sldMk cId="2944133873" sldId="256"/>
            <ac:spMk id="9" creationId="{5490B997-0659-8916-2BE6-00AFE5BC09C1}"/>
          </ac:spMkLst>
        </pc:spChg>
        <pc:spChg chg="add mod">
          <ac:chgData name="gemma livadas" userId="08206a1d6214a435" providerId="LiveId" clId="{43A16FB1-3636-4F5C-B709-7F1C72588BB5}" dt="2022-09-05T20:40:43.933" v="2815" actId="1076"/>
          <ac:spMkLst>
            <pc:docMk/>
            <pc:sldMk cId="2944133873" sldId="256"/>
            <ac:spMk id="10" creationId="{5B28195B-36B5-1E3A-9204-CEDB49BB3995}"/>
          </ac:spMkLst>
        </pc:spChg>
        <pc:spChg chg="mod">
          <ac:chgData name="gemma livadas" userId="08206a1d6214a435" providerId="LiveId" clId="{43A16FB1-3636-4F5C-B709-7F1C72588BB5}" dt="2022-09-05T20:40:48.733" v="2816" actId="1076"/>
          <ac:spMkLst>
            <pc:docMk/>
            <pc:sldMk cId="2944133873" sldId="256"/>
            <ac:spMk id="14" creationId="{959B8032-5E7D-4C4F-9B0B-2BAFE0EB37F6}"/>
          </ac:spMkLst>
        </pc:spChg>
        <pc:spChg chg="mod">
          <ac:chgData name="gemma livadas" userId="08206a1d6214a435" providerId="LiveId" clId="{43A16FB1-3636-4F5C-B709-7F1C72588BB5}" dt="2022-09-05T20:43:34.313" v="2856" actId="1076"/>
          <ac:spMkLst>
            <pc:docMk/>
            <pc:sldMk cId="2944133873" sldId="256"/>
            <ac:spMk id="18" creationId="{081C5DB5-6C68-8813-6A98-1BB301474789}"/>
          </ac:spMkLst>
        </pc:spChg>
        <pc:spChg chg="mod">
          <ac:chgData name="gemma livadas" userId="08206a1d6214a435" providerId="LiveId" clId="{43A16FB1-3636-4F5C-B709-7F1C72588BB5}" dt="2022-09-05T20:43:01.915" v="2849" actId="1076"/>
          <ac:spMkLst>
            <pc:docMk/>
            <pc:sldMk cId="2944133873" sldId="256"/>
            <ac:spMk id="20" creationId="{505428FC-0D52-62C8-1A0F-B4E827F3C1B3}"/>
          </ac:spMkLst>
        </pc:spChg>
        <pc:spChg chg="mod">
          <ac:chgData name="gemma livadas" userId="08206a1d6214a435" providerId="LiveId" clId="{43A16FB1-3636-4F5C-B709-7F1C72588BB5}" dt="2022-09-05T20:39:32.983" v="2805" actId="14100"/>
          <ac:spMkLst>
            <pc:docMk/>
            <pc:sldMk cId="2944133873" sldId="256"/>
            <ac:spMk id="23" creationId="{66AE2B83-58CF-1DAE-50AA-D8C3F1990FE1}"/>
          </ac:spMkLst>
        </pc:spChg>
        <pc:spChg chg="del">
          <ac:chgData name="gemma livadas" userId="08206a1d6214a435" providerId="LiveId" clId="{43A16FB1-3636-4F5C-B709-7F1C72588BB5}" dt="2022-09-05T19:48:15.095" v="144" actId="478"/>
          <ac:spMkLst>
            <pc:docMk/>
            <pc:sldMk cId="2944133873" sldId="256"/>
            <ac:spMk id="24" creationId="{7E63C365-91B4-477B-D818-91CF67464477}"/>
          </ac:spMkLst>
        </pc:spChg>
        <pc:spChg chg="mod">
          <ac:chgData name="gemma livadas" userId="08206a1d6214a435" providerId="LiveId" clId="{43A16FB1-3636-4F5C-B709-7F1C72588BB5}" dt="2022-09-05T20:43:30.223" v="2855" actId="14100"/>
          <ac:spMkLst>
            <pc:docMk/>
            <pc:sldMk cId="2944133873" sldId="256"/>
            <ac:spMk id="25" creationId="{6E15880F-36AA-4D02-F132-A31AC03EDCBE}"/>
          </ac:spMkLst>
        </pc:spChg>
        <pc:spChg chg="mod">
          <ac:chgData name="gemma livadas" userId="08206a1d6214a435" providerId="LiveId" clId="{43A16FB1-3636-4F5C-B709-7F1C72588BB5}" dt="2022-09-05T20:43:44.066" v="2858" actId="14100"/>
          <ac:spMkLst>
            <pc:docMk/>
            <pc:sldMk cId="2944133873" sldId="256"/>
            <ac:spMk id="26" creationId="{03AA8C15-814B-C3AD-DFFB-640F8FE3361D}"/>
          </ac:spMkLst>
        </pc:spChg>
        <pc:spChg chg="del">
          <ac:chgData name="gemma livadas" userId="08206a1d6214a435" providerId="LiveId" clId="{43A16FB1-3636-4F5C-B709-7F1C72588BB5}" dt="2022-09-05T19:35:42.045" v="0" actId="478"/>
          <ac:spMkLst>
            <pc:docMk/>
            <pc:sldMk cId="2944133873" sldId="256"/>
            <ac:spMk id="27" creationId="{BA9EB863-5CD4-490F-4CEF-E0AA6374EAB8}"/>
          </ac:spMkLst>
        </pc:spChg>
        <pc:spChg chg="mod">
          <ac:chgData name="gemma livadas" userId="08206a1d6214a435" providerId="LiveId" clId="{43A16FB1-3636-4F5C-B709-7F1C72588BB5}" dt="2022-09-05T20:42:14.617" v="2836" actId="1076"/>
          <ac:spMkLst>
            <pc:docMk/>
            <pc:sldMk cId="2944133873" sldId="256"/>
            <ac:spMk id="29" creationId="{4887C7E3-BB84-D5CB-C6F6-A1089D657A79}"/>
          </ac:spMkLst>
        </pc:spChg>
        <pc:spChg chg="mod">
          <ac:chgData name="gemma livadas" userId="08206a1d6214a435" providerId="LiveId" clId="{43A16FB1-3636-4F5C-B709-7F1C72588BB5}" dt="2022-09-05T20:40:53.388" v="2817" actId="1076"/>
          <ac:spMkLst>
            <pc:docMk/>
            <pc:sldMk cId="2944133873" sldId="256"/>
            <ac:spMk id="30" creationId="{D99A2407-DB84-FB8F-E8B5-A05831AB71F2}"/>
          </ac:spMkLst>
        </pc:spChg>
        <pc:spChg chg="mod">
          <ac:chgData name="gemma livadas" userId="08206a1d6214a435" providerId="LiveId" clId="{43A16FB1-3636-4F5C-B709-7F1C72588BB5}" dt="2022-09-05T20:42:41.800" v="2845" actId="14100"/>
          <ac:spMkLst>
            <pc:docMk/>
            <pc:sldMk cId="2944133873" sldId="256"/>
            <ac:spMk id="31" creationId="{FE3DFD54-6EC2-8C6F-A9C9-59EC5BEFF360}"/>
          </ac:spMkLst>
        </pc:spChg>
        <pc:spChg chg="mod">
          <ac:chgData name="gemma livadas" userId="08206a1d6214a435" providerId="LiveId" clId="{43A16FB1-3636-4F5C-B709-7F1C72588BB5}" dt="2022-09-05T20:42:39.295" v="2844" actId="1076"/>
          <ac:spMkLst>
            <pc:docMk/>
            <pc:sldMk cId="2944133873" sldId="256"/>
            <ac:spMk id="32" creationId="{B5AC091E-A346-6D08-FBB8-78A03104A601}"/>
          </ac:spMkLst>
        </pc:spChg>
        <pc:spChg chg="mod">
          <ac:chgData name="gemma livadas" userId="08206a1d6214a435" providerId="LiveId" clId="{43A16FB1-3636-4F5C-B709-7F1C72588BB5}" dt="2022-09-05T20:41:33.788" v="2826" actId="1076"/>
          <ac:spMkLst>
            <pc:docMk/>
            <pc:sldMk cId="2944133873" sldId="256"/>
            <ac:spMk id="33" creationId="{43D6C6C1-0F34-1F0C-976B-CF23C2998CAA}"/>
          </ac:spMkLst>
        </pc:spChg>
        <pc:spChg chg="del">
          <ac:chgData name="gemma livadas" userId="08206a1d6214a435" providerId="LiveId" clId="{43A16FB1-3636-4F5C-B709-7F1C72588BB5}" dt="2022-09-05T19:49:57.635" v="205" actId="478"/>
          <ac:spMkLst>
            <pc:docMk/>
            <pc:sldMk cId="2944133873" sldId="256"/>
            <ac:spMk id="39" creationId="{C91F01D1-436D-8117-01BF-11FDFD275D7F}"/>
          </ac:spMkLst>
        </pc:spChg>
        <pc:picChg chg="add mod ord">
          <ac:chgData name="gemma livadas" userId="08206a1d6214a435" providerId="LiveId" clId="{43A16FB1-3636-4F5C-B709-7F1C72588BB5}" dt="2022-09-05T20:43:47.775" v="2859" actId="1076"/>
          <ac:picMkLst>
            <pc:docMk/>
            <pc:sldMk cId="2944133873" sldId="256"/>
            <ac:picMk id="3" creationId="{3E363A37-D2E5-F418-D8EF-6FA94C3A14FD}"/>
          </ac:picMkLst>
        </pc:picChg>
        <pc:picChg chg="add del mod">
          <ac:chgData name="gemma livadas" userId="08206a1d6214a435" providerId="LiveId" clId="{43A16FB1-3636-4F5C-B709-7F1C72588BB5}" dt="2022-09-05T19:46:22.035" v="78" actId="478"/>
          <ac:picMkLst>
            <pc:docMk/>
            <pc:sldMk cId="2944133873" sldId="256"/>
            <ac:picMk id="5" creationId="{BE9FEF09-A1ED-3D9F-F1FA-00F2BD14A791}"/>
          </ac:picMkLst>
        </pc:picChg>
        <pc:picChg chg="del">
          <ac:chgData name="gemma livadas" userId="08206a1d6214a435" providerId="LiveId" clId="{43A16FB1-3636-4F5C-B709-7F1C72588BB5}" dt="2022-09-05T19:35:51.622" v="7" actId="478"/>
          <ac:picMkLst>
            <pc:docMk/>
            <pc:sldMk cId="2944133873" sldId="256"/>
            <ac:picMk id="36" creationId="{4281A32E-A374-95C4-230B-B641EB036B1C}"/>
          </ac:picMkLst>
        </pc:picChg>
        <pc:picChg chg="add del mod">
          <ac:chgData name="gemma livadas" userId="08206a1d6214a435" providerId="LiveId" clId="{43A16FB1-3636-4F5C-B709-7F1C72588BB5}" dt="2022-09-05T19:43:19.814" v="68" actId="478"/>
          <ac:picMkLst>
            <pc:docMk/>
            <pc:sldMk cId="2944133873" sldId="256"/>
            <ac:picMk id="1026" creationId="{7F2FF674-52B8-5F02-5E2F-2747EFB5A742}"/>
          </ac:picMkLst>
        </pc:picChg>
      </pc:sldChg>
    </pc:docChg>
  </pc:docChgLst>
  <pc:docChgLst>
    <pc:chgData name="gemma livadas" userId="08206a1d6214a435" providerId="LiveId" clId="{63B4BEB8-B39C-4791-8769-68328AD8D136}"/>
    <pc:docChg chg="undo custSel addSld delSld modSld">
      <pc:chgData name="gemma livadas" userId="08206a1d6214a435" providerId="LiveId" clId="{63B4BEB8-B39C-4791-8769-68328AD8D136}" dt="2022-09-04T10:17:20.955" v="2498" actId="14100"/>
      <pc:docMkLst>
        <pc:docMk/>
      </pc:docMkLst>
      <pc:sldChg chg="addSp delSp modSp mod">
        <pc:chgData name="gemma livadas" userId="08206a1d6214a435" providerId="LiveId" clId="{63B4BEB8-B39C-4791-8769-68328AD8D136}" dt="2022-09-04T10:17:20.955" v="2498" actId="14100"/>
        <pc:sldMkLst>
          <pc:docMk/>
          <pc:sldMk cId="2944133873" sldId="256"/>
        </pc:sldMkLst>
        <pc:spChg chg="mod">
          <ac:chgData name="gemma livadas" userId="08206a1d6214a435" providerId="LiveId" clId="{63B4BEB8-B39C-4791-8769-68328AD8D136}" dt="2022-08-15T14:21:24.468" v="1" actId="14861"/>
          <ac:spMkLst>
            <pc:docMk/>
            <pc:sldMk cId="2944133873" sldId="256"/>
            <ac:spMk id="6" creationId="{D04971E4-7EA3-6D17-4011-22D40F40A374}"/>
          </ac:spMkLst>
        </pc:spChg>
        <pc:spChg chg="mod">
          <ac:chgData name="gemma livadas" userId="08206a1d6214a435" providerId="LiveId" clId="{63B4BEB8-B39C-4791-8769-68328AD8D136}" dt="2022-09-04T10:11:10.159" v="2375" actId="6549"/>
          <ac:spMkLst>
            <pc:docMk/>
            <pc:sldMk cId="2944133873" sldId="256"/>
            <ac:spMk id="9" creationId="{5490B997-0659-8916-2BE6-00AFE5BC09C1}"/>
          </ac:spMkLst>
        </pc:spChg>
        <pc:spChg chg="mod">
          <ac:chgData name="gemma livadas" userId="08206a1d6214a435" providerId="LiveId" clId="{63B4BEB8-B39C-4791-8769-68328AD8D136}" dt="2022-09-04T10:10:39.081" v="2374" actId="207"/>
          <ac:spMkLst>
            <pc:docMk/>
            <pc:sldMk cId="2944133873" sldId="256"/>
            <ac:spMk id="14" creationId="{959B8032-5E7D-4C4F-9B0B-2BAFE0EB37F6}"/>
          </ac:spMkLst>
        </pc:spChg>
        <pc:spChg chg="add mod ord">
          <ac:chgData name="gemma livadas" userId="08206a1d6214a435" providerId="LiveId" clId="{63B4BEB8-B39C-4791-8769-68328AD8D136}" dt="2022-08-15T14:22:42.291" v="13" actId="1076"/>
          <ac:spMkLst>
            <pc:docMk/>
            <pc:sldMk cId="2944133873" sldId="256"/>
            <ac:spMk id="17" creationId="{1DDC319E-DDE9-8B3C-141D-6A2E99053479}"/>
          </ac:spMkLst>
        </pc:spChg>
        <pc:spChg chg="mod">
          <ac:chgData name="gemma livadas" userId="08206a1d6214a435" providerId="LiveId" clId="{63B4BEB8-B39C-4791-8769-68328AD8D136}" dt="2022-09-04T10:08:55.755" v="2349" actId="12"/>
          <ac:spMkLst>
            <pc:docMk/>
            <pc:sldMk cId="2944133873" sldId="256"/>
            <ac:spMk id="18" creationId="{081C5DB5-6C68-8813-6A98-1BB301474789}"/>
          </ac:spMkLst>
        </pc:spChg>
        <pc:spChg chg="mod">
          <ac:chgData name="gemma livadas" userId="08206a1d6214a435" providerId="LiveId" clId="{63B4BEB8-B39C-4791-8769-68328AD8D136}" dt="2022-09-04T10:17:20.955" v="2498" actId="14100"/>
          <ac:spMkLst>
            <pc:docMk/>
            <pc:sldMk cId="2944133873" sldId="256"/>
            <ac:spMk id="20" creationId="{505428FC-0D52-62C8-1A0F-B4E827F3C1B3}"/>
          </ac:spMkLst>
        </pc:spChg>
        <pc:spChg chg="add del mod">
          <ac:chgData name="gemma livadas" userId="08206a1d6214a435" providerId="LiveId" clId="{63B4BEB8-B39C-4791-8769-68328AD8D136}" dt="2022-08-15T14:38:44.137" v="588" actId="478"/>
          <ac:spMkLst>
            <pc:docMk/>
            <pc:sldMk cId="2944133873" sldId="256"/>
            <ac:spMk id="21" creationId="{0E5D8011-0FD2-5CFA-C491-51C28F3FC8B5}"/>
          </ac:spMkLst>
        </pc:spChg>
        <pc:spChg chg="mod">
          <ac:chgData name="gemma livadas" userId="08206a1d6214a435" providerId="LiveId" clId="{63B4BEB8-B39C-4791-8769-68328AD8D136}" dt="2022-09-04T10:09:40.781" v="2362" actId="1035"/>
          <ac:spMkLst>
            <pc:docMk/>
            <pc:sldMk cId="2944133873" sldId="256"/>
            <ac:spMk id="23" creationId="{66AE2B83-58CF-1DAE-50AA-D8C3F1990FE1}"/>
          </ac:spMkLst>
        </pc:spChg>
        <pc:spChg chg="mod">
          <ac:chgData name="gemma livadas" userId="08206a1d6214a435" providerId="LiveId" clId="{63B4BEB8-B39C-4791-8769-68328AD8D136}" dt="2022-09-04T10:13:35.519" v="2385" actId="20577"/>
          <ac:spMkLst>
            <pc:docMk/>
            <pc:sldMk cId="2944133873" sldId="256"/>
            <ac:spMk id="24" creationId="{7E63C365-91B4-477B-D818-91CF67464477}"/>
          </ac:spMkLst>
        </pc:spChg>
        <pc:spChg chg="mod">
          <ac:chgData name="gemma livadas" userId="08206a1d6214a435" providerId="LiveId" clId="{63B4BEB8-B39C-4791-8769-68328AD8D136}" dt="2022-09-04T10:09:51.641" v="2368" actId="20577"/>
          <ac:spMkLst>
            <pc:docMk/>
            <pc:sldMk cId="2944133873" sldId="256"/>
            <ac:spMk id="25" creationId="{6E15880F-36AA-4D02-F132-A31AC03EDCBE}"/>
          </ac:spMkLst>
        </pc:spChg>
        <pc:spChg chg="mod">
          <ac:chgData name="gemma livadas" userId="08206a1d6214a435" providerId="LiveId" clId="{63B4BEB8-B39C-4791-8769-68328AD8D136}" dt="2022-09-04T10:12:35.240" v="2384" actId="20577"/>
          <ac:spMkLst>
            <pc:docMk/>
            <pc:sldMk cId="2944133873" sldId="256"/>
            <ac:spMk id="26" creationId="{03AA8C15-814B-C3AD-DFFB-640F8FE3361D}"/>
          </ac:spMkLst>
        </pc:spChg>
        <pc:spChg chg="add mod">
          <ac:chgData name="gemma livadas" userId="08206a1d6214a435" providerId="LiveId" clId="{63B4BEB8-B39C-4791-8769-68328AD8D136}" dt="2022-08-17T19:06:48.835" v="2287" actId="1076"/>
          <ac:spMkLst>
            <pc:docMk/>
            <pc:sldMk cId="2944133873" sldId="256"/>
            <ac:spMk id="27" creationId="{BA9EB863-5CD4-490F-4CEF-E0AA6374EAB8}"/>
          </ac:spMkLst>
        </pc:spChg>
        <pc:spChg chg="mod">
          <ac:chgData name="gemma livadas" userId="08206a1d6214a435" providerId="LiveId" clId="{63B4BEB8-B39C-4791-8769-68328AD8D136}" dt="2022-09-04T10:17:17.163" v="2497" actId="14100"/>
          <ac:spMkLst>
            <pc:docMk/>
            <pc:sldMk cId="2944133873" sldId="256"/>
            <ac:spMk id="29" creationId="{4887C7E3-BB84-D5CB-C6F6-A1089D657A79}"/>
          </ac:spMkLst>
        </pc:spChg>
        <pc:spChg chg="mod">
          <ac:chgData name="gemma livadas" userId="08206a1d6214a435" providerId="LiveId" clId="{63B4BEB8-B39C-4791-8769-68328AD8D136}" dt="2022-09-04T10:16:28.466" v="2443" actId="20577"/>
          <ac:spMkLst>
            <pc:docMk/>
            <pc:sldMk cId="2944133873" sldId="256"/>
            <ac:spMk id="30" creationId="{D99A2407-DB84-FB8F-E8B5-A05831AB71F2}"/>
          </ac:spMkLst>
        </pc:spChg>
        <pc:spChg chg="mod">
          <ac:chgData name="gemma livadas" userId="08206a1d6214a435" providerId="LiveId" clId="{63B4BEB8-B39C-4791-8769-68328AD8D136}" dt="2022-09-04T10:08:01.887" v="2339" actId="12"/>
          <ac:spMkLst>
            <pc:docMk/>
            <pc:sldMk cId="2944133873" sldId="256"/>
            <ac:spMk id="31" creationId="{FE3DFD54-6EC2-8C6F-A9C9-59EC5BEFF360}"/>
          </ac:spMkLst>
        </pc:spChg>
        <pc:spChg chg="mod">
          <ac:chgData name="gemma livadas" userId="08206a1d6214a435" providerId="LiveId" clId="{63B4BEB8-B39C-4791-8769-68328AD8D136}" dt="2022-09-04T10:08:07.098" v="2340" actId="12"/>
          <ac:spMkLst>
            <pc:docMk/>
            <pc:sldMk cId="2944133873" sldId="256"/>
            <ac:spMk id="32" creationId="{B5AC091E-A346-6D08-FBB8-78A03104A601}"/>
          </ac:spMkLst>
        </pc:spChg>
        <pc:spChg chg="mod">
          <ac:chgData name="gemma livadas" userId="08206a1d6214a435" providerId="LiveId" clId="{63B4BEB8-B39C-4791-8769-68328AD8D136}" dt="2022-09-04T10:08:27.513" v="2344" actId="12"/>
          <ac:spMkLst>
            <pc:docMk/>
            <pc:sldMk cId="2944133873" sldId="256"/>
            <ac:spMk id="33" creationId="{43D6C6C1-0F34-1F0C-976B-CF23C2998CAA}"/>
          </ac:spMkLst>
        </pc:spChg>
        <pc:spChg chg="add mod">
          <ac:chgData name="gemma livadas" userId="08206a1d6214a435" providerId="LiveId" clId="{63B4BEB8-B39C-4791-8769-68328AD8D136}" dt="2022-09-04T10:14:32.111" v="2388" actId="20577"/>
          <ac:spMkLst>
            <pc:docMk/>
            <pc:sldMk cId="2944133873" sldId="256"/>
            <ac:spMk id="39" creationId="{C91F01D1-436D-8117-01BF-11FDFD275D7F}"/>
          </ac:spMkLst>
        </pc:spChg>
        <pc:picChg chg="del mod">
          <ac:chgData name="gemma livadas" userId="08206a1d6214a435" providerId="LiveId" clId="{63B4BEB8-B39C-4791-8769-68328AD8D136}" dt="2022-08-15T14:39:43.760" v="639" actId="478"/>
          <ac:picMkLst>
            <pc:docMk/>
            <pc:sldMk cId="2944133873" sldId="256"/>
            <ac:picMk id="5" creationId="{6A462B88-1DFD-85C1-89D9-08CA492CF8A2}"/>
          </ac:picMkLst>
        </pc:picChg>
        <pc:picChg chg="add del mod">
          <ac:chgData name="gemma livadas" userId="08206a1d6214a435" providerId="LiveId" clId="{63B4BEB8-B39C-4791-8769-68328AD8D136}" dt="2022-08-15T14:26:38.169" v="41" actId="478"/>
          <ac:picMkLst>
            <pc:docMk/>
            <pc:sldMk cId="2944133873" sldId="256"/>
            <ac:picMk id="35" creationId="{FF1A35CC-0195-070A-4161-87064C7033DC}"/>
          </ac:picMkLst>
        </pc:picChg>
        <pc:picChg chg="add mod">
          <ac:chgData name="gemma livadas" userId="08206a1d6214a435" providerId="LiveId" clId="{63B4BEB8-B39C-4791-8769-68328AD8D136}" dt="2022-08-17T19:07:07.852" v="2291" actId="1076"/>
          <ac:picMkLst>
            <pc:docMk/>
            <pc:sldMk cId="2944133873" sldId="256"/>
            <ac:picMk id="36" creationId="{4281A32E-A374-95C4-230B-B641EB036B1C}"/>
          </ac:picMkLst>
        </pc:picChg>
        <pc:picChg chg="del">
          <ac:chgData name="gemma livadas" userId="08206a1d6214a435" providerId="LiveId" clId="{63B4BEB8-B39C-4791-8769-68328AD8D136}" dt="2022-08-15T14:25:09.343" v="26" actId="478"/>
          <ac:picMkLst>
            <pc:docMk/>
            <pc:sldMk cId="2944133873" sldId="256"/>
            <ac:picMk id="1028" creationId="{E7EA9DE5-2E8F-71A8-B92C-6CE38026E3D4}"/>
          </ac:picMkLst>
        </pc:picChg>
        <pc:picChg chg="mod">
          <ac:chgData name="gemma livadas" userId="08206a1d6214a435" providerId="LiveId" clId="{63B4BEB8-B39C-4791-8769-68328AD8D136}" dt="2022-08-15T14:22:51.428" v="14" actId="1076"/>
          <ac:picMkLst>
            <pc:docMk/>
            <pc:sldMk cId="2944133873" sldId="256"/>
            <ac:picMk id="1029" creationId="{DEB6844B-29B8-507F-F958-61D88B5841BC}"/>
          </ac:picMkLst>
        </pc:picChg>
      </pc:sldChg>
      <pc:sldChg chg="addSp delSp modSp new del">
        <pc:chgData name="gemma livadas" userId="08206a1d6214a435" providerId="LiveId" clId="{63B4BEB8-B39C-4791-8769-68328AD8D136}" dt="2022-08-15T14:29:22.885" v="76" actId="47"/>
        <pc:sldMkLst>
          <pc:docMk/>
          <pc:sldMk cId="2699195788" sldId="257"/>
        </pc:sldMkLst>
        <pc:picChg chg="add del mod">
          <ac:chgData name="gemma livadas" userId="08206a1d6214a435" providerId="LiveId" clId="{63B4BEB8-B39C-4791-8769-68328AD8D136}" dt="2022-08-15T14:25:00.706" v="25" actId="21"/>
          <ac:picMkLst>
            <pc:docMk/>
            <pc:sldMk cId="2699195788" sldId="257"/>
            <ac:picMk id="2050" creationId="{FB6D49EF-D575-255B-82A9-AF7AECDC1684}"/>
          </ac:picMkLst>
        </pc:picChg>
        <pc:picChg chg="add del mod">
          <ac:chgData name="gemma livadas" userId="08206a1d6214a435" providerId="LiveId" clId="{63B4BEB8-B39C-4791-8769-68328AD8D136}" dt="2022-08-15T14:26:40.815" v="42" actId="21"/>
          <ac:picMkLst>
            <pc:docMk/>
            <pc:sldMk cId="2699195788" sldId="257"/>
            <ac:picMk id="2052" creationId="{E264B559-90A2-6B23-C5A4-7A6B66B1EFA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86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184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459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2836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240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9774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218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336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009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005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3948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176AFC-ABCD-432E-8CC8-A31D965FDFEC}" type="datetimeFigureOut">
              <a:rPr lang="en-GB" smtClean="0"/>
              <a:t>15/02/2023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35DD3C-9E27-41D7-87AD-5D496D7B70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886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Descargar fondos de pantalla Egipcio, la textura, el papiro de textura ...">
            <a:extLst>
              <a:ext uri="{FF2B5EF4-FFF2-40B4-BE49-F238E27FC236}">
                <a16:creationId xmlns:a16="http://schemas.microsoft.com/office/drawing/2014/main" id="{23DC2D68-982A-686B-8858-FC585B8BB4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59" b="2300"/>
          <a:stretch/>
        </p:blipFill>
        <p:spPr bwMode="auto">
          <a:xfrm>
            <a:off x="9825" y="0"/>
            <a:ext cx="989617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6">
            <a:extLst>
              <a:ext uri="{FF2B5EF4-FFF2-40B4-BE49-F238E27FC236}">
                <a16:creationId xmlns:a16="http://schemas.microsoft.com/office/drawing/2014/main" id="{D04971E4-7EA3-6D17-4011-22D40F40A3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7604" y="167674"/>
            <a:ext cx="1388564" cy="306885"/>
          </a:xfrm>
          <a:prstGeom prst="rect">
            <a:avLst/>
          </a:prstGeom>
          <a:solidFill>
            <a:schemeClr val="bg1"/>
          </a:solidFill>
          <a:ln w="38100">
            <a:solidFill>
              <a:srgbClr val="FFC00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lang="en-GB" altLang="en-US" sz="14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Summer</a:t>
            </a:r>
            <a:r>
              <a:rPr kumimoji="0" lang="en-GB" altLang="en-US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Comic Sans MS" panose="030F0702030302020204" pitchFamily="66" charset="0"/>
              </a:rPr>
              <a:t>Term  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5490B997-0659-8916-2BE6-00AFE5BC09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814" y="709555"/>
            <a:ext cx="3211957" cy="1224804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0" u="sng" strike="noStrike" cap="none" normalizeH="0" baseline="0" dirty="0">
                <a:ln>
                  <a:noFill/>
                </a:ln>
                <a:effectLst/>
                <a:latin typeface="Comic Sans MS" panose="030F0702030302020204" pitchFamily="66" charset="0"/>
              </a:rPr>
              <a:t>English</a:t>
            </a:r>
            <a:r>
              <a:rPr kumimoji="0" lang="en-GB" altLang="en-US" sz="800" b="1" i="0" u="none" strike="noStrike" cap="none" normalizeH="0" baseline="0" dirty="0">
                <a:ln>
                  <a:noFill/>
                </a:ln>
                <a:effectLst/>
                <a:latin typeface="Comic Sans MS" panose="030F0702030302020204" pitchFamily="66" charset="0"/>
              </a:rPr>
              <a:t>	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Listen to and discuss a wide range of </a:t>
            </a:r>
            <a:r>
              <a:rPr lang="en-GB" sz="800" dirty="0" smtClean="0">
                <a:latin typeface="Comic Sans MS" panose="030F0702030302020204" pitchFamily="66" charset="0"/>
              </a:rPr>
              <a:t>texts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Produce non-chronological reports linked to ‘Newcastle Forest Dragons’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Write a traditional tale based on ‘The Magic Paintbrush’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Write a myth following the structure of Theseus and the Minotaur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Write an explanation text – How did Greek mythology explain everyday life?</a:t>
            </a:r>
          </a:p>
          <a:p>
            <a:pPr algn="just"/>
            <a:endParaRPr lang="en-GB" sz="800" dirty="0">
              <a:latin typeface="Comic Sans MS" panose="030F0702030302020204" pitchFamily="66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effectLst/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59B8032-5E7D-4C4F-9B0B-2BAFE0EB37F6}"/>
              </a:ext>
            </a:extLst>
          </p:cNvPr>
          <p:cNvSpPr/>
          <p:nvPr/>
        </p:nvSpPr>
        <p:spPr>
          <a:xfrm>
            <a:off x="3942382" y="3957315"/>
            <a:ext cx="1991065" cy="292136"/>
          </a:xfrm>
          <a:prstGeom prst="rect">
            <a:avLst/>
          </a:prstGeom>
          <a:solidFill>
            <a:srgbClr val="FFFFCC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Visitor – ‘That History Bloke’</a:t>
            </a:r>
            <a:endParaRPr lang="en-GB" sz="1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 7">
            <a:extLst>
              <a:ext uri="{FF2B5EF4-FFF2-40B4-BE49-F238E27FC236}">
                <a16:creationId xmlns:a16="http://schemas.microsoft.com/office/drawing/2014/main" id="{081C5DB5-6C68-8813-6A98-1BB3014747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24466" y="994370"/>
            <a:ext cx="2844088" cy="608509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Music</a:t>
            </a: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  <a:endParaRPr kumimoji="0" lang="en-GB" altLang="en-US" sz="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 smtClean="0">
                <a:latin typeface="Comic Sans MS" panose="030F0702030302020204" pitchFamily="66" charset="0"/>
              </a:rPr>
              <a:t>Listen, appraise and perform ‘The Dragon’ Song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 smtClean="0">
                <a:latin typeface="Comic Sans MS" panose="030F0702030302020204" pitchFamily="66" charset="0"/>
              </a:rPr>
              <a:t>Explore and develop playing </a:t>
            </a:r>
            <a:r>
              <a:rPr lang="en-GB" altLang="en-US" sz="800" smtClean="0">
                <a:latin typeface="Comic Sans MS" panose="030F0702030302020204" pitchFamily="66" charset="0"/>
              </a:rPr>
              <a:t>the glockenspiel. </a:t>
            </a:r>
            <a:endParaRPr lang="en-GB" altLang="en-US" sz="800" b="1" dirty="0" smtClean="0"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endParaRPr kumimoji="0" lang="en-GB" altLang="en-US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0" name="Rectangle 7">
            <a:extLst>
              <a:ext uri="{FF2B5EF4-FFF2-40B4-BE49-F238E27FC236}">
                <a16:creationId xmlns:a16="http://schemas.microsoft.com/office/drawing/2014/main" id="{505428FC-0D52-62C8-1A0F-B4E827F3C1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2249" y="741629"/>
            <a:ext cx="3265351" cy="1704383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Maths</a:t>
            </a:r>
          </a:p>
          <a:p>
            <a:r>
              <a:rPr lang="en-GB" sz="800" b="1" i="1" u="sng" dirty="0" smtClean="0">
                <a:latin typeface="Comic Sans MS" panose="030F0702030302020204" pitchFamily="66" charset="0"/>
              </a:rPr>
              <a:t>Fractions</a:t>
            </a:r>
            <a:r>
              <a:rPr lang="en-GB" sz="800" b="1" i="1" u="sng" dirty="0">
                <a:latin typeface="Comic Sans MS" panose="030F0702030302020204" pitchFamily="66" charset="0"/>
              </a:rPr>
              <a:t>:</a:t>
            </a:r>
            <a:r>
              <a:rPr lang="en-GB" sz="800" dirty="0">
                <a:latin typeface="Comic Sans MS" panose="030F0702030302020204" pitchFamily="66" charset="0"/>
              </a:rPr>
              <a:t> equivalent fractions, compare fractions, order fractions, add and subtract fractions. </a:t>
            </a:r>
          </a:p>
          <a:p>
            <a:r>
              <a:rPr lang="en-GB" sz="800" b="1" i="1" u="sng" dirty="0">
                <a:latin typeface="Comic Sans MS" panose="030F0702030302020204" pitchFamily="66" charset="0"/>
              </a:rPr>
              <a:t>Time:</a:t>
            </a:r>
            <a:r>
              <a:rPr lang="en-GB" sz="800" dirty="0">
                <a:latin typeface="Comic Sans MS" panose="030F0702030302020204" pitchFamily="66" charset="0"/>
              </a:rPr>
              <a:t> months and years, hours a day, telling the time, using am and pm, understanding the 24-hour clock, finding and comparing durations, start and end times, measuring time in seconds. </a:t>
            </a:r>
          </a:p>
          <a:p>
            <a:r>
              <a:rPr lang="en-GB" sz="800" b="1" i="1" u="sng" dirty="0">
                <a:latin typeface="Comic Sans MS" panose="030F0702030302020204" pitchFamily="66" charset="0"/>
              </a:rPr>
              <a:t>Properties of Shape:</a:t>
            </a:r>
            <a:r>
              <a:rPr lang="en-GB" sz="800" b="1" u="sng" dirty="0">
                <a:latin typeface="Comic Sans MS" panose="030F0702030302020204" pitchFamily="66" charset="0"/>
              </a:rPr>
              <a:t> </a:t>
            </a:r>
            <a:r>
              <a:rPr lang="en-GB" sz="800" dirty="0">
                <a:latin typeface="Comic Sans MS" panose="030F0702030302020204" pitchFamily="66" charset="0"/>
              </a:rPr>
              <a:t>turns and angles, right angles in shapes, compare angles, draw accurately, horizontal and vertical, parallel and perpendicular, recognise and describe 2D and 3D shapes, make 3D shapes. </a:t>
            </a:r>
          </a:p>
          <a:p>
            <a:r>
              <a:rPr lang="en-GB" sz="800" b="1" i="1" u="sng" dirty="0">
                <a:latin typeface="Comic Sans MS" panose="030F0702030302020204" pitchFamily="66" charset="0"/>
              </a:rPr>
              <a:t>Mass and Capacity</a:t>
            </a:r>
            <a:r>
              <a:rPr lang="en-GB" sz="800" b="1" u="sng" dirty="0">
                <a:latin typeface="Comic Sans MS" panose="030F0702030302020204" pitchFamily="66" charset="0"/>
              </a:rPr>
              <a:t>: </a:t>
            </a:r>
            <a:r>
              <a:rPr lang="en-GB" sz="800" dirty="0">
                <a:latin typeface="Comic Sans MS" panose="030F0702030302020204" pitchFamily="66" charset="0"/>
              </a:rPr>
              <a:t>measure mass, compare mass, add and subtract mass, measure capacity, compare capacity, add and subtract capacity.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tabLst/>
            </a:pPr>
            <a:r>
              <a:rPr kumimoji="0" lang="en-GB" altLang="en-US" sz="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Rectangle 7">
            <a:extLst>
              <a:ext uri="{FF2B5EF4-FFF2-40B4-BE49-F238E27FC236}">
                <a16:creationId xmlns:a16="http://schemas.microsoft.com/office/drawing/2014/main" id="{66AE2B83-58CF-1DAE-50AA-D8C3F1990F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04" y="5214984"/>
            <a:ext cx="2913333" cy="954338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DT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en-GB" altLang="en-US" sz="800" b="1" i="1" u="sng" dirty="0" smtClean="0">
                <a:latin typeface="Comic Sans MS" panose="030F0702030302020204" pitchFamily="66" charset="0"/>
              </a:rPr>
              <a:t>Mechanisms: levers and linkages</a:t>
            </a:r>
            <a:endParaRPr kumimoji="0" lang="en-GB" altLang="en-US" sz="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baseline="0" dirty="0" smtClean="0">
                <a:latin typeface="Comic Sans MS" panose="030F0702030302020204" pitchFamily="66" charset="0"/>
              </a:rPr>
              <a:t>Develop an</a:t>
            </a:r>
            <a:r>
              <a:rPr lang="en-GB" altLang="en-US" sz="800" dirty="0" smtClean="0">
                <a:latin typeface="Comic Sans MS" panose="030F0702030302020204" pitchFamily="66" charset="0"/>
              </a:rPr>
              <a:t> understanding of different mechanisms and how to make them. </a:t>
            </a:r>
          </a:p>
          <a:p>
            <a:pPr marL="171450" indent="-171450" defTabSz="914400" eaLnBrk="0" fontAlgn="base" hangingPunct="0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sz="800" dirty="0">
                <a:latin typeface="Comic Sans MS" panose="030F0702030302020204" pitchFamily="66" charset="0"/>
              </a:rPr>
              <a:t>Explore and use mechanisms such as flaps, sliders and levers.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 smtClean="0">
                <a:latin typeface="Comic Sans MS" panose="030F0702030302020204" pitchFamily="66" charset="0"/>
              </a:rPr>
              <a:t>Develop cutting, joining and finishing techniques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5" name="Rectangle 7">
            <a:extLst>
              <a:ext uri="{FF2B5EF4-FFF2-40B4-BE49-F238E27FC236}">
                <a16:creationId xmlns:a16="http://schemas.microsoft.com/office/drawing/2014/main" id="{6E15880F-36AA-4D02-F132-A31AC03EDC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9172" y="1706400"/>
            <a:ext cx="2857488" cy="570920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MFL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 smtClean="0">
                <a:latin typeface="Comic Sans MS" panose="030F0702030302020204" pitchFamily="66" charset="0"/>
              </a:rPr>
              <a:t>Learn how to say how old you are and where you live.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Learn the French names for England, Ireland, Scotland and Wales and some of the landmarks.</a:t>
            </a:r>
            <a:r>
              <a:rPr kumimoji="0" lang="en-GB" altLang="en-US" sz="80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kumimoji="0" lang="en-GB" altLang="en-US" sz="80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</p:txBody>
      </p:sp>
      <p:sp>
        <p:nvSpPr>
          <p:cNvPr id="26" name="Rectangle 7">
            <a:extLst>
              <a:ext uri="{FF2B5EF4-FFF2-40B4-BE49-F238E27FC236}">
                <a16:creationId xmlns:a16="http://schemas.microsoft.com/office/drawing/2014/main" id="{03AA8C15-814B-C3AD-DFFB-640F8FE336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8369" y="5386223"/>
            <a:ext cx="3092999" cy="828841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PSHE</a:t>
            </a:r>
            <a:endParaRPr lang="en-GB" altLang="en-US" sz="800" b="1" dirty="0"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8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What keeps us safe?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800" dirty="0" smtClean="0">
                <a:latin typeface="Comic Sans MS" panose="030F0702030302020204" pitchFamily="66" charset="0"/>
              </a:rPr>
              <a:t>Look at how to keep safe at home and at school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800" b="1" i="1" u="sng" dirty="0" smtClean="0">
                <a:latin typeface="Comic Sans MS" panose="030F0702030302020204" pitchFamily="66" charset="0"/>
              </a:rPr>
              <a:t>Why should we keep active and sleep well?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US" altLang="en-US" sz="800" dirty="0" smtClean="0">
                <a:latin typeface="Comic Sans MS" panose="030F0702030302020204" pitchFamily="66" charset="0"/>
              </a:rPr>
              <a:t>Look at the importance of being healthy, keeping active and taking rest.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1" i="1" u="sng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29" name="Rectangle 7">
            <a:extLst>
              <a:ext uri="{FF2B5EF4-FFF2-40B4-BE49-F238E27FC236}">
                <a16:creationId xmlns:a16="http://schemas.microsoft.com/office/drawing/2014/main" id="{4887C7E3-BB84-D5CB-C6F6-A1089D657A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204" y="2023269"/>
            <a:ext cx="2924524" cy="1431959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kumimoji="0" lang="en-GB" altLang="en-US" sz="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History</a:t>
            </a:r>
          </a:p>
          <a:p>
            <a:r>
              <a:rPr lang="en-GB" altLang="en-US" sz="800" b="1" i="1" u="sng" dirty="0" smtClean="0">
                <a:latin typeface="Comic Sans MS" panose="030F0702030302020204" pitchFamily="66" charset="0"/>
              </a:rPr>
              <a:t>Ancient Greece</a:t>
            </a:r>
            <a:endParaRPr kumimoji="0" lang="en-GB" altLang="en-US" sz="800" b="1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 smtClean="0">
                <a:latin typeface="Comic Sans MS" panose="030F0702030302020204" pitchFamily="66" charset="0"/>
              </a:rPr>
              <a:t>Understand what the term ‘civilisation’ means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 smtClean="0">
                <a:latin typeface="Comic Sans MS" panose="030F0702030302020204" pitchFamily="66" charset="0"/>
              </a:rPr>
              <a:t>Identify and locate which countries were taken over by Ancient Greece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en-GB" altLang="en-US" sz="8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Understand</a:t>
            </a:r>
            <a:r>
              <a:rPr kumimoji="0" lang="en-GB" altLang="en-US" sz="800" i="0" strike="noStrike" cap="none" normalizeH="0" dirty="0" smtClean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 city states and conflicts that existed between them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 smtClean="0">
                <a:latin typeface="Comic Sans MS" panose="030F0702030302020204" pitchFamily="66" charset="0"/>
              </a:rPr>
              <a:t>Look at the major achievements of the Ancient Greeks (</a:t>
            </a:r>
            <a:r>
              <a:rPr kumimoji="0" lang="en-GB" altLang="en-US" sz="8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Olympics</a:t>
            </a:r>
            <a:r>
              <a:rPr kumimoji="0" lang="en-GB" altLang="en-US" sz="800" i="0" strike="noStrike" cap="none" normalizeH="0" dirty="0" smtClean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kumimoji="0" lang="en-GB" altLang="en-US" sz="8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Comic Sans MS" panose="030F0702030302020204" pitchFamily="66" charset="0"/>
              </a:rPr>
              <a:t> and democracy)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altLang="en-US" sz="800" dirty="0" smtClean="0">
                <a:latin typeface="Comic Sans MS" panose="030F0702030302020204" pitchFamily="66" charset="0"/>
              </a:rPr>
              <a:t>Consider the similarities and differences between the Roman Empire and the Empire of Ancient Greece </a:t>
            </a:r>
            <a:endParaRPr kumimoji="0" lang="en-GB" altLang="en-US" sz="800" i="0" strike="noStrike" cap="none" normalizeH="0" baseline="0" dirty="0">
              <a:ln>
                <a:noFill/>
              </a:ln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altLang="en-US" sz="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0" name="Rectangle 7">
            <a:extLst>
              <a:ext uri="{FF2B5EF4-FFF2-40B4-BE49-F238E27FC236}">
                <a16:creationId xmlns:a16="http://schemas.microsoft.com/office/drawing/2014/main" id="{D99A2407-DB84-FB8F-E8B5-A05831AB71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1419" y="4343414"/>
            <a:ext cx="3112317" cy="2317487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sz="800" b="1" u="sng" dirty="0" smtClean="0">
                <a:latin typeface="Comic Sans MS" panose="030F0702030302020204" pitchFamily="66" charset="0"/>
              </a:rPr>
              <a:t>Science</a:t>
            </a:r>
          </a:p>
          <a:p>
            <a:r>
              <a:rPr lang="en-GB" sz="800" b="1" i="1" u="sng" dirty="0" smtClean="0">
                <a:latin typeface="Comic Sans MS" panose="030F0702030302020204" pitchFamily="66" charset="0"/>
              </a:rPr>
              <a:t>Magnets </a:t>
            </a:r>
            <a:r>
              <a:rPr lang="en-GB" sz="800" b="1" i="1" u="sng" dirty="0">
                <a:latin typeface="Comic Sans MS" panose="030F0702030302020204" pitchFamily="66" charset="0"/>
              </a:rPr>
              <a:t>and Forces</a:t>
            </a:r>
            <a:r>
              <a:rPr lang="en-GB" sz="800" b="1" dirty="0">
                <a:latin typeface="Comic Sans MS" panose="030F0702030302020204" pitchFamily="66" charset="0"/>
              </a:rPr>
              <a:t> </a:t>
            </a:r>
            <a:endParaRPr lang="en-GB" sz="800" b="1" dirty="0" smtClean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Compare </a:t>
            </a:r>
            <a:r>
              <a:rPr lang="en-GB" sz="800" dirty="0">
                <a:latin typeface="Comic Sans MS" panose="030F0702030302020204" pitchFamily="66" charset="0"/>
              </a:rPr>
              <a:t>how things move on different </a:t>
            </a:r>
            <a:r>
              <a:rPr lang="en-GB" sz="800" dirty="0" smtClean="0">
                <a:latin typeface="Comic Sans MS" panose="030F0702030302020204" pitchFamily="66" charset="0"/>
              </a:rPr>
              <a:t>surfaces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Notice </a:t>
            </a:r>
            <a:r>
              <a:rPr lang="en-GB" sz="800" dirty="0">
                <a:latin typeface="Comic Sans MS" panose="030F0702030302020204" pitchFamily="66" charset="0"/>
              </a:rPr>
              <a:t>that some forces need </a:t>
            </a:r>
            <a:r>
              <a:rPr lang="en-GB" sz="800" dirty="0" smtClean="0">
                <a:latin typeface="Comic Sans MS" panose="030F0702030302020204" pitchFamily="66" charset="0"/>
              </a:rPr>
              <a:t>contact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Observe </a:t>
            </a:r>
            <a:r>
              <a:rPr lang="en-GB" sz="800" dirty="0">
                <a:latin typeface="Comic Sans MS" panose="030F0702030302020204" pitchFamily="66" charset="0"/>
              </a:rPr>
              <a:t>how magnets attract or repel each other and some </a:t>
            </a:r>
            <a:r>
              <a:rPr lang="en-GB" sz="800" dirty="0" smtClean="0">
                <a:latin typeface="Comic Sans MS" panose="030F0702030302020204" pitchFamily="66" charset="0"/>
              </a:rPr>
              <a:t>materials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Compare </a:t>
            </a:r>
            <a:r>
              <a:rPr lang="en-GB" sz="800" dirty="0">
                <a:latin typeface="Comic Sans MS" panose="030F0702030302020204" pitchFamily="66" charset="0"/>
              </a:rPr>
              <a:t>and group a variety of everyday materials on the basis of whether they are attracted to a </a:t>
            </a:r>
            <a:r>
              <a:rPr lang="en-GB" sz="800" dirty="0" smtClean="0">
                <a:latin typeface="Comic Sans MS" panose="030F0702030302020204" pitchFamily="66" charset="0"/>
              </a:rPr>
              <a:t>magnet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D</a:t>
            </a:r>
            <a:r>
              <a:rPr lang="en-GB" sz="800" dirty="0" smtClean="0">
                <a:latin typeface="Comic Sans MS" panose="030F0702030302020204" pitchFamily="66" charset="0"/>
              </a:rPr>
              <a:t>escribe </a:t>
            </a:r>
            <a:r>
              <a:rPr lang="en-GB" sz="800" dirty="0">
                <a:latin typeface="Comic Sans MS" panose="030F0702030302020204" pitchFamily="66" charset="0"/>
              </a:rPr>
              <a:t>magnets as having two poles; predict whether two magnets will attract or repel each other.</a:t>
            </a:r>
          </a:p>
          <a:p>
            <a:r>
              <a:rPr lang="en-GB" sz="800" b="1" i="1" u="sng" dirty="0">
                <a:latin typeface="Comic Sans MS" panose="030F0702030302020204" pitchFamily="66" charset="0"/>
              </a:rPr>
              <a:t>Light 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Understand that we need light in order to see </a:t>
            </a:r>
            <a:r>
              <a:rPr lang="en-GB" sz="800" dirty="0" smtClean="0">
                <a:latin typeface="Comic Sans MS" panose="030F0702030302020204" pitchFamily="66" charset="0"/>
              </a:rPr>
              <a:t>things 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Notice that light is reflected from </a:t>
            </a:r>
            <a:r>
              <a:rPr lang="en-GB" sz="800" dirty="0" smtClean="0">
                <a:latin typeface="Comic Sans MS" panose="030F0702030302020204" pitchFamily="66" charset="0"/>
              </a:rPr>
              <a:t>surfaces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Recognise that light from the sun can be </a:t>
            </a:r>
            <a:r>
              <a:rPr lang="en-GB" sz="800" dirty="0" smtClean="0">
                <a:latin typeface="Comic Sans MS" panose="030F0702030302020204" pitchFamily="66" charset="0"/>
              </a:rPr>
              <a:t>dangerous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Know that shadows are formed when the light from a light source is </a:t>
            </a:r>
            <a:r>
              <a:rPr lang="en-GB" sz="800" dirty="0" smtClean="0">
                <a:latin typeface="Comic Sans MS" panose="030F0702030302020204" pitchFamily="66" charset="0"/>
              </a:rPr>
              <a:t>blocked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Find patterns in the way that the size of shadows </a:t>
            </a:r>
            <a:r>
              <a:rPr lang="en-GB" sz="800" dirty="0" smtClean="0">
                <a:latin typeface="Comic Sans MS" panose="030F0702030302020204" pitchFamily="66" charset="0"/>
              </a:rPr>
              <a:t>change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1" name="Rectangle 7">
            <a:extLst>
              <a:ext uri="{FF2B5EF4-FFF2-40B4-BE49-F238E27FC236}">
                <a16:creationId xmlns:a16="http://schemas.microsoft.com/office/drawing/2014/main" id="{FE3DFD54-6EC2-8C6F-A9C9-59EC5BEFF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8372" y="2553872"/>
            <a:ext cx="3079228" cy="1289119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R.E.</a:t>
            </a: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  <a:p>
            <a:r>
              <a:rPr lang="en-GB" sz="800" b="1" i="1" u="sng" dirty="0">
                <a:latin typeface="Comic Sans MS" panose="030F0702030302020204" pitchFamily="66" charset="0"/>
              </a:rPr>
              <a:t>Contents and significance of the Bible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Know about the compilation of the Bible.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Understand that it is made up of the Old and New Testament.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Identify some of the well-known characters in the </a:t>
            </a:r>
            <a:r>
              <a:rPr lang="en-GB" sz="800" dirty="0" smtClean="0">
                <a:latin typeface="Comic Sans MS" panose="030F0702030302020204" pitchFamily="66" charset="0"/>
              </a:rPr>
              <a:t>Bible</a:t>
            </a:r>
          </a:p>
          <a:p>
            <a:r>
              <a:rPr lang="en-GB" sz="800" b="1" i="1" u="sng" dirty="0" smtClean="0">
                <a:latin typeface="Comic Sans MS" panose="030F0702030302020204" pitchFamily="66" charset="0"/>
              </a:rPr>
              <a:t>Sikhism rites and passages</a:t>
            </a:r>
            <a:endParaRPr lang="en-GB" sz="800" b="1" i="1" u="sng" dirty="0">
              <a:latin typeface="Comic Sans MS" panose="030F0702030302020204" pitchFamily="66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Locate where Sikhism was founded and explain the main beliefs</a:t>
            </a:r>
            <a:r>
              <a:rPr kumimoji="0" lang="en-GB" altLang="en-US" sz="800" b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that Sikh’s share. </a:t>
            </a:r>
            <a:endParaRPr lang="en-GB" altLang="en-US" sz="800" dirty="0" smtClean="0">
              <a:latin typeface="Comic Sans MS" panose="030F0702030302020204" pitchFamily="66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b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Identify</a:t>
            </a:r>
            <a:r>
              <a:rPr kumimoji="0" lang="en-GB" altLang="en-US" sz="800" b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and name the main Sikh symbols. </a:t>
            </a:r>
            <a:endParaRPr kumimoji="0" lang="en-GB" altLang="en-US" sz="800" b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32" name="Rectangle 7">
            <a:extLst>
              <a:ext uri="{FF2B5EF4-FFF2-40B4-BE49-F238E27FC236}">
                <a16:creationId xmlns:a16="http://schemas.microsoft.com/office/drawing/2014/main" id="{B5AC091E-A346-6D08-FBB8-78A03104A6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4958" y="3555897"/>
            <a:ext cx="3138923" cy="1535100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lang="en-GB" altLang="en-US" sz="800" b="1" u="sng" dirty="0">
                <a:latin typeface="Comic Sans MS" panose="030F0702030302020204" pitchFamily="66" charset="0"/>
              </a:rPr>
              <a:t>P</a:t>
            </a:r>
            <a:r>
              <a:rPr kumimoji="0" lang="en-GB" altLang="en-US" sz="800" b="1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.E</a:t>
            </a:r>
            <a:r>
              <a:rPr kumimoji="0" lang="en-GB" altLang="en-US" sz="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.</a:t>
            </a:r>
          </a:p>
          <a:p>
            <a:r>
              <a:rPr lang="en-GB" sz="800" b="1" i="1" u="sng" dirty="0" err="1">
                <a:latin typeface="Comic Sans MS" panose="030F0702030302020204" pitchFamily="66" charset="0"/>
              </a:rPr>
              <a:t>Rounders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Use running, jumping, throwing and catching in isolation and in combination.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Play competitive games and apply basic principles for attacking and defending.</a:t>
            </a:r>
            <a:r>
              <a:rPr lang="en-GB" sz="800" i="1" dirty="0">
                <a:latin typeface="Comic Sans MS" panose="030F0702030302020204" pitchFamily="66" charset="0"/>
              </a:rPr>
              <a:t> </a:t>
            </a:r>
            <a:endParaRPr lang="en-GB" sz="800" dirty="0">
              <a:latin typeface="Comic Sans MS" panose="030F0702030302020204" pitchFamily="66" charset="0"/>
            </a:endParaRPr>
          </a:p>
          <a:p>
            <a:r>
              <a:rPr lang="en-GB" sz="800" b="1" i="1" u="sng" dirty="0">
                <a:latin typeface="Comic Sans MS" panose="030F0702030302020204" pitchFamily="66" charset="0"/>
              </a:rPr>
              <a:t>Athletics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Develop strength, technique, control and balance.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Compare their performances with previous ones and demonstrate improvement to achieve their personal best</a:t>
            </a:r>
            <a:r>
              <a:rPr lang="en-GB" sz="800" dirty="0" smtClean="0">
                <a:latin typeface="Comic Sans MS" panose="030F0702030302020204" pitchFamily="66" charset="0"/>
              </a:rPr>
              <a:t>.</a:t>
            </a:r>
          </a:p>
          <a:p>
            <a:r>
              <a:rPr lang="en-GB" altLang="en-US" sz="800" b="1" i="1" u="sng" dirty="0" smtClean="0">
                <a:latin typeface="Comic Sans MS" panose="030F0702030302020204" pitchFamily="66" charset="0"/>
              </a:rPr>
              <a:t>Yoga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0" lang="en-GB" altLang="en-US" sz="80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External</a:t>
            </a:r>
            <a:r>
              <a:rPr kumimoji="0" lang="en-GB" altLang="en-US" sz="80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 teacher </a:t>
            </a: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	</a:t>
            </a:r>
          </a:p>
        </p:txBody>
      </p:sp>
      <p:sp>
        <p:nvSpPr>
          <p:cNvPr id="33" name="Rectangle 7">
            <a:extLst>
              <a:ext uri="{FF2B5EF4-FFF2-40B4-BE49-F238E27FC236}">
                <a16:creationId xmlns:a16="http://schemas.microsoft.com/office/drawing/2014/main" id="{43D6C6C1-0F34-1F0C-976B-CF23C2998C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5703" y="3957315"/>
            <a:ext cx="3064566" cy="1314584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Computing</a:t>
            </a:r>
          </a:p>
          <a:p>
            <a:r>
              <a:rPr lang="en-GB" sz="800" b="1" i="1" u="sng" dirty="0" smtClean="0">
                <a:latin typeface="Comic Sans MS" panose="030F0702030302020204" pitchFamily="66" charset="0"/>
              </a:rPr>
              <a:t>Simulations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Consider </a:t>
            </a:r>
            <a:r>
              <a:rPr lang="en-GB" sz="800" dirty="0">
                <a:latin typeface="Comic Sans MS" panose="030F0702030302020204" pitchFamily="66" charset="0"/>
              </a:rPr>
              <a:t>what simulations are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Explore </a:t>
            </a:r>
            <a:r>
              <a:rPr lang="en-GB" sz="800" dirty="0">
                <a:latin typeface="Comic Sans MS" panose="030F0702030302020204" pitchFamily="66" charset="0"/>
              </a:rPr>
              <a:t>a simulation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 smtClean="0">
                <a:latin typeface="Comic Sans MS" panose="030F0702030302020204" pitchFamily="66" charset="0"/>
              </a:rPr>
              <a:t>Analyse </a:t>
            </a:r>
            <a:r>
              <a:rPr lang="en-GB" sz="800" dirty="0">
                <a:latin typeface="Comic Sans MS" panose="030F0702030302020204" pitchFamily="66" charset="0"/>
              </a:rPr>
              <a:t>and evaluate a simulation</a:t>
            </a:r>
          </a:p>
          <a:p>
            <a:r>
              <a:rPr lang="en-GB" sz="800" b="1" i="1" u="sng" dirty="0">
                <a:latin typeface="Comic Sans MS" panose="030F0702030302020204" pitchFamily="66" charset="0"/>
              </a:rPr>
              <a:t>Graphing</a:t>
            </a:r>
            <a:endParaRPr lang="en-GB" sz="800" dirty="0">
              <a:latin typeface="Comic Sans MS" panose="030F0702030302020204" pitchFamily="66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800" dirty="0">
                <a:latin typeface="Comic Sans MS" panose="030F0702030302020204" pitchFamily="66" charset="0"/>
              </a:rPr>
              <a:t>S</a:t>
            </a:r>
            <a:r>
              <a:rPr lang="en-GB" sz="800" dirty="0" smtClean="0">
                <a:latin typeface="Comic Sans MS" panose="030F0702030302020204" pitchFamily="66" charset="0"/>
              </a:rPr>
              <a:t>olve </a:t>
            </a:r>
            <a:r>
              <a:rPr lang="en-GB" sz="800" dirty="0">
                <a:latin typeface="Comic Sans MS" panose="030F0702030302020204" pitchFamily="66" charset="0"/>
              </a:rPr>
              <a:t>an investigation and present information in graphic </a:t>
            </a:r>
            <a:r>
              <a:rPr lang="en-GB" sz="800" dirty="0" smtClean="0">
                <a:latin typeface="Comic Sans MS" panose="030F0702030302020204" pitchFamily="66" charset="0"/>
              </a:rPr>
              <a:t>form</a:t>
            </a:r>
          </a:p>
          <a:p>
            <a:r>
              <a:rPr lang="en-GB" sz="800" b="1" i="1" u="sng" dirty="0" smtClean="0">
                <a:latin typeface="Comic Sans MS" panose="030F0702030302020204" pitchFamily="66" charset="0"/>
              </a:rPr>
              <a:t>Presenting</a:t>
            </a:r>
            <a:endParaRPr lang="en-GB" sz="800" b="1" i="1" u="sng" dirty="0">
              <a:latin typeface="Comic Sans MS" panose="030F0702030302020204" pitchFamily="66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Using PowerPoint and Google slides</a:t>
            </a:r>
            <a:endParaRPr kumimoji="0" lang="en-GB" altLang="en-US" sz="80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1DDC319E-DDE9-8B3C-141D-6A2E99053479}"/>
              </a:ext>
            </a:extLst>
          </p:cNvPr>
          <p:cNvSpPr/>
          <p:nvPr/>
        </p:nvSpPr>
        <p:spPr>
          <a:xfrm>
            <a:off x="7003714" y="143919"/>
            <a:ext cx="2773886" cy="46314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9" name="Picture 1" descr="banner">
            <a:extLst>
              <a:ext uri="{FF2B5EF4-FFF2-40B4-BE49-F238E27FC236}">
                <a16:creationId xmlns:a16="http://schemas.microsoft.com/office/drawing/2014/main" id="{DEB6844B-29B8-507F-F958-61D88B5841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4510" y="126467"/>
            <a:ext cx="2816861" cy="507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tar: 12 Points 9">
            <a:extLst>
              <a:ext uri="{FF2B5EF4-FFF2-40B4-BE49-F238E27FC236}">
                <a16:creationId xmlns:a16="http://schemas.microsoft.com/office/drawing/2014/main" id="{5B28195B-36B5-1E3A-9204-CEDB49BB3995}"/>
              </a:ext>
            </a:extLst>
          </p:cNvPr>
          <p:cNvSpPr/>
          <p:nvPr/>
        </p:nvSpPr>
        <p:spPr>
          <a:xfrm>
            <a:off x="3223205" y="2372958"/>
            <a:ext cx="3354080" cy="1531857"/>
          </a:xfrm>
          <a:prstGeom prst="star12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b="1" dirty="0" smtClean="0">
                <a:solidFill>
                  <a:schemeClr val="tx1"/>
                </a:solidFill>
                <a:latin typeface="Bradley Hand ITC" panose="03070402050302030203" pitchFamily="66" charset="0"/>
              </a:rPr>
              <a:t>How have the Ancient Greeks influenced our society?</a:t>
            </a:r>
            <a:endParaRPr lang="en-GB" sz="1600" b="1" dirty="0">
              <a:solidFill>
                <a:schemeClr val="tx1"/>
              </a:solidFill>
              <a:latin typeface="Bradley Hand ITC" panose="03070402050302030203" pitchFamily="66" charset="0"/>
            </a:endParaRPr>
          </a:p>
        </p:txBody>
      </p:sp>
      <p:sp>
        <p:nvSpPr>
          <p:cNvPr id="21" name="Rectangle 7">
            <a:extLst>
              <a:ext uri="{FF2B5EF4-FFF2-40B4-BE49-F238E27FC236}">
                <a16:creationId xmlns:a16="http://schemas.microsoft.com/office/drawing/2014/main" id="{66AE2B83-58CF-1DAE-50AA-D8C3F1990F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09172" y="226715"/>
            <a:ext cx="2857487" cy="6864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Tx/>
              <a:buNone/>
              <a:tabLst/>
            </a:pPr>
            <a:r>
              <a:rPr kumimoji="0" lang="en-GB" altLang="en-US" sz="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Art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 smtClean="0">
                <a:latin typeface="Comic Sans MS" panose="030F0702030302020204" pitchFamily="66" charset="0"/>
              </a:rPr>
              <a:t>Create Greek masks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Design Greek vases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en-GB" altLang="en-US" sz="800" dirty="0" smtClean="0">
                <a:latin typeface="Comic Sans MS" panose="030F0702030302020204" pitchFamily="66" charset="0"/>
              </a:rPr>
              <a:t>Sketch the famous Parthenon marbles 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GB" altLang="en-US" sz="8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omic Sans MS" panose="030F0702030302020204" pitchFamily="66" charset="0"/>
              </a:rPr>
              <a:t>Create Dragon eyes using a range of mediums </a:t>
            </a:r>
            <a:endParaRPr kumimoji="0" lang="en-GB" altLang="en-US" sz="80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omic Sans MS" panose="030F0702030302020204" pitchFamily="66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133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577</TotalTime>
  <Words>675</Words>
  <Application>Microsoft Office PowerPoint</Application>
  <PresentationFormat>A4 Paper (210x297 mm)</PresentationFormat>
  <Paragraphs>87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Bradley Hand ITC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gemma livadas</dc:creator>
  <cp:lastModifiedBy>Livadas, Gemma</cp:lastModifiedBy>
  <cp:revision>32</cp:revision>
  <dcterms:created xsi:type="dcterms:W3CDTF">2022-08-15T14:05:33Z</dcterms:created>
  <dcterms:modified xsi:type="dcterms:W3CDTF">2023-02-15T20:49:50Z</dcterms:modified>
</cp:coreProperties>
</file>