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2D050"/>
    <a:srgbClr val="5CC0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672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1099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7369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94742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77945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2135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63085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1057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88652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01307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8127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0484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8AC4B7-6698-4753-A77A-65AD19103CF3}" type="datetimeFigureOut">
              <a:rPr lang="en-GB" smtClean="0"/>
              <a:t>06/09/2022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3679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anner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3570432" cy="74217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3642792" y="28186"/>
            <a:ext cx="4308187" cy="685800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GB" sz="1400" b="1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Year 6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400" b="1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Computing - </a:t>
            </a:r>
            <a:r>
              <a:rPr lang="en-GB" sz="1400" b="1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Blogging</a:t>
            </a:r>
            <a:endParaRPr lang="en-GB" sz="105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7757167"/>
              </p:ext>
            </p:extLst>
          </p:nvPr>
        </p:nvGraphicFramePr>
        <p:xfrm>
          <a:off x="138546" y="752715"/>
          <a:ext cx="4180840" cy="485140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154545">
                  <a:extLst>
                    <a:ext uri="{9D8B030D-6E8A-4147-A177-3AD203B41FA5}">
                      <a16:colId xmlns:a16="http://schemas.microsoft.com/office/drawing/2014/main" val="4249819291"/>
                    </a:ext>
                  </a:extLst>
                </a:gridCol>
                <a:gridCol w="3026295">
                  <a:extLst>
                    <a:ext uri="{9D8B030D-6E8A-4147-A177-3AD203B41FA5}">
                      <a16:colId xmlns:a16="http://schemas.microsoft.com/office/drawing/2014/main" val="365898109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Key Vocabulary</a:t>
                      </a:r>
                      <a:endParaRPr lang="en-GB" sz="1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CC0D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1988679"/>
                  </a:ext>
                </a:extLst>
              </a:tr>
              <a:tr h="322657"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Approval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The act of acknowledging something is appropriate.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9515244"/>
                  </a:ext>
                </a:extLst>
              </a:tr>
              <a:tr h="310650"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Archive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In this case, where older blog or vlog posts are stored.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5613822"/>
                  </a:ext>
                </a:extLst>
              </a:tr>
              <a:tr h="261697"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Blog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A regularly updated website or web page, typically one run by an individual or small group, that is written in an informal or conversational style.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3166529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Blog post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A piece of writing or other item of content published on a blog.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7071692"/>
                  </a:ext>
                </a:extLst>
              </a:tr>
              <a:tr h="390545"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Collaborate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Work jointly on an activity or project. </a:t>
                      </a:r>
                      <a:endParaRPr lang="en-GB" sz="1400" dirty="0" smtClean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237519"/>
                  </a:ext>
                </a:extLst>
              </a:tr>
              <a:tr h="4156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Commenting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To express an opinion or reaction in speech or writing.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972029"/>
                  </a:ext>
                </a:extLst>
              </a:tr>
              <a:tr h="289560"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Vlog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A personal website or social media account where a person regularly posts short videos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756063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6770639"/>
              </p:ext>
            </p:extLst>
          </p:nvPr>
        </p:nvGraphicFramePr>
        <p:xfrm>
          <a:off x="8023340" y="190708"/>
          <a:ext cx="4100945" cy="3909761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4100945">
                  <a:extLst>
                    <a:ext uri="{9D8B030D-6E8A-4147-A177-3AD203B41FA5}">
                      <a16:colId xmlns:a16="http://schemas.microsoft.com/office/drawing/2014/main" val="51406482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Key Learning</a:t>
                      </a:r>
                      <a:endParaRPr lang="en-GB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CC0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98718"/>
                  </a:ext>
                </a:extLst>
              </a:tr>
              <a:tr h="312396"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To identify the purpose of writing a blog.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7189782"/>
                  </a:ext>
                </a:extLst>
              </a:tr>
              <a:tr h="330925"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To identify the features of a successful blog.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606721"/>
                  </a:ext>
                </a:extLst>
              </a:tr>
              <a:tr h="287383"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To plan the theme and content for a blog.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9042680"/>
                  </a:ext>
                </a:extLst>
              </a:tr>
              <a:tr h="296092"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To understand how to write a blog and a blog post.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2469434"/>
                  </a:ext>
                </a:extLst>
              </a:tr>
              <a:tr h="296092"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To consider the effect upon the audience of changing the visual properties of the blog.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352058"/>
                  </a:ext>
                </a:extLst>
              </a:tr>
              <a:tr h="296092"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To understand how to contribute to an existing blog.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3634838"/>
                  </a:ext>
                </a:extLst>
              </a:tr>
              <a:tr h="296092"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To understand how and why blog posts are approved by the teacher.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0567585"/>
                  </a:ext>
                </a:extLst>
              </a:tr>
              <a:tr h="296092"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To understand the importance of commenting on blogs.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6354130"/>
                  </a:ext>
                </a:extLst>
              </a:tr>
            </a:tbl>
          </a:graphicData>
        </a:graphic>
      </p:graphicFrame>
      <p:sp>
        <p:nvSpPr>
          <p:cNvPr id="8" name="Oval Callout 7"/>
          <p:cNvSpPr/>
          <p:nvPr/>
        </p:nvSpPr>
        <p:spPr>
          <a:xfrm>
            <a:off x="4464107" y="3499701"/>
            <a:ext cx="3254374" cy="1066800"/>
          </a:xfrm>
          <a:prstGeom prst="wedgeEllipseCallout">
            <a:avLst/>
          </a:prstGeom>
          <a:solidFill>
            <a:srgbClr val="7030A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>
                <a:solidFill>
                  <a:schemeClr val="tx1"/>
                </a:solidFill>
                <a:latin typeface="Comic Sans MS" panose="030F0702030302020204" pitchFamily="66" charset="0"/>
              </a:rPr>
              <a:t>How are the audience involved in a blog?</a:t>
            </a:r>
            <a:endParaRPr lang="en-GB" dirty="0">
              <a:solidFill>
                <a:schemeClr val="tx1"/>
              </a:solidFill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Oval Callout 8"/>
          <p:cNvSpPr/>
          <p:nvPr/>
        </p:nvSpPr>
        <p:spPr>
          <a:xfrm>
            <a:off x="4464107" y="2207268"/>
            <a:ext cx="3199850" cy="1066800"/>
          </a:xfrm>
          <a:prstGeom prst="wedgeEllipseCallout">
            <a:avLst/>
          </a:prstGeom>
          <a:solidFill>
            <a:srgbClr val="92D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>
                <a:solidFill>
                  <a:schemeClr val="tx1"/>
                </a:solidFill>
                <a:latin typeface="Comic Sans MS" panose="030F0702030302020204" pitchFamily="66" charset="0"/>
              </a:rPr>
              <a:t>What can a blog be about?</a:t>
            </a:r>
            <a:endParaRPr lang="en-GB" dirty="0">
              <a:solidFill>
                <a:schemeClr val="tx1"/>
              </a:solidFill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Oval Callout 9"/>
          <p:cNvSpPr/>
          <p:nvPr/>
        </p:nvSpPr>
        <p:spPr>
          <a:xfrm>
            <a:off x="4491368" y="904617"/>
            <a:ext cx="3199851" cy="1066800"/>
          </a:xfrm>
          <a:prstGeom prst="wedgeEllipseCallout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>
                <a:solidFill>
                  <a:schemeClr val="tx1"/>
                </a:solidFill>
                <a:latin typeface="Comic Sans MS" panose="030F0702030302020204" pitchFamily="66" charset="0"/>
              </a:rPr>
              <a:t>What is a blog?</a:t>
            </a:r>
            <a:endParaRPr lang="en-GB" sz="2000" dirty="0">
              <a:solidFill>
                <a:schemeClr val="tx1"/>
              </a:solidFill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9386" y="4365990"/>
            <a:ext cx="7894942" cy="262065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/>
          <a:srcRect l="10327" t="9162" r="19960" b="20466"/>
          <a:stretch/>
        </p:blipFill>
        <p:spPr>
          <a:xfrm>
            <a:off x="0" y="5676319"/>
            <a:ext cx="1125516" cy="113958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5"/>
          <a:srcRect l="2972" t="9312" r="5436" b="20614"/>
          <a:stretch/>
        </p:blipFill>
        <p:spPr>
          <a:xfrm>
            <a:off x="1125516" y="5900255"/>
            <a:ext cx="3054095" cy="647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7719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223</Words>
  <Application>Microsoft Office PowerPoint</Application>
  <PresentationFormat>Widescreen</PresentationFormat>
  <Paragraphs>29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</vt:vector>
  </TitlesOfParts>
  <Company>International House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Chirnside, Kathryn</dc:creator>
  <cp:lastModifiedBy>Chirnside, Kathryn</cp:lastModifiedBy>
  <cp:revision>17</cp:revision>
  <dcterms:created xsi:type="dcterms:W3CDTF">2021-05-28T10:27:04Z</dcterms:created>
  <dcterms:modified xsi:type="dcterms:W3CDTF">2022-09-06T08:08:05Z</dcterms:modified>
</cp:coreProperties>
</file>