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2D050"/>
    <a:srgbClr val="5CC0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09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36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474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7945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21352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30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1057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8865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130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12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484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8AC4B7-6698-4753-A77A-65AD19103CF3}" type="datetimeFigureOut">
              <a:rPr lang="en-GB" smtClean="0"/>
              <a:t>08/02/2023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E3691-A982-438E-9E35-CF3D04A05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367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banner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3570432" cy="74217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3620077" y="54699"/>
            <a:ext cx="4308187" cy="685800"/>
          </a:xfrm>
          <a:prstGeom prst="rect">
            <a:avLst/>
          </a:prstGeom>
          <a:solidFill>
            <a:srgbClr val="FF0000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400" b="1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History and Geography – The Commonwealth</a:t>
            </a:r>
            <a:endParaRPr lang="en-GB" sz="1400" b="1" dirty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7113293"/>
              </p:ext>
            </p:extLst>
          </p:nvPr>
        </p:nvGraphicFramePr>
        <p:xfrm>
          <a:off x="116667" y="780956"/>
          <a:ext cx="4180840" cy="4382474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54545">
                  <a:extLst>
                    <a:ext uri="{9D8B030D-6E8A-4147-A177-3AD203B41FA5}">
                      <a16:colId xmlns:a16="http://schemas.microsoft.com/office/drawing/2014/main" val="4249819291"/>
                    </a:ext>
                  </a:extLst>
                </a:gridCol>
                <a:gridCol w="3026295">
                  <a:extLst>
                    <a:ext uri="{9D8B030D-6E8A-4147-A177-3AD203B41FA5}">
                      <a16:colId xmlns:a16="http://schemas.microsoft.com/office/drawing/2014/main" val="36589810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Vocabulary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1988679"/>
                  </a:ext>
                </a:extLst>
              </a:tr>
              <a:tr h="3506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Civil Rights</a:t>
                      </a: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The rights</a:t>
                      </a:r>
                      <a:r>
                        <a:rPr lang="en-GB" sz="800" b="1" baseline="0" dirty="0" smtClean="0">
                          <a:latin typeface="Comic Sans MS" panose="030F0702030302020204" pitchFamily="66" charset="0"/>
                        </a:rPr>
                        <a:t> of citizens to political and social freedom and equality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9515244"/>
                  </a:ext>
                </a:extLst>
              </a:tr>
              <a:tr h="2373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Commonwealth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A voluntary association of 56 independent and equal countries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1276106"/>
                  </a:ext>
                </a:extLst>
              </a:tr>
              <a:tr h="37807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 smtClean="0">
                          <a:latin typeface="Comic Sans MS" panose="030F0702030302020204" pitchFamily="66" charset="0"/>
                        </a:rPr>
                        <a:t>Democracy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system where the government is elected by the whole population or eligible members</a:t>
                      </a: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	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8137781"/>
                  </a:ext>
                </a:extLst>
              </a:tr>
              <a:tr h="2461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Freedom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Having the power to act, speak or think as one wants within the law.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431625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Monarchy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form of government with a king or queen at its head. </a:t>
                      </a:r>
                      <a:endParaRPr lang="en-GB" sz="800" b="1" dirty="0" smtClean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767160"/>
                  </a:ext>
                </a:extLst>
              </a:tr>
              <a:tr h="2725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Prime Minister 	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leader of an elected government.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8716939"/>
                  </a:ext>
                </a:extLst>
              </a:tr>
              <a:tr h="2549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Parliament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An assembly of people who make the laws for a country. 	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1484314"/>
                  </a:ext>
                </a:extLst>
              </a:tr>
              <a:tr h="2637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Rights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freedoms that everyone in the world is entitled to.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4400376"/>
                  </a:ext>
                </a:extLst>
              </a:tr>
              <a:tr h="33410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Slave 	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person who is the legal property of another and is forced to obey them.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9812317"/>
                  </a:ext>
                </a:extLst>
              </a:tr>
              <a:tr h="2362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Trade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buying and selling of goods and services.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4001791"/>
                  </a:ext>
                </a:extLst>
              </a:tr>
              <a:tr h="3429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Empire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 group of countries ruled by a single person, government or country.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5613822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Military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The armed forces of a country.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97071692"/>
                  </a:ext>
                </a:extLst>
              </a:tr>
              <a:tr h="2471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Power 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none" strike="noStrike" kern="1200" baseline="0" dirty="0" smtClean="0">
                          <a:solidFill>
                            <a:schemeClr val="dk1"/>
                          </a:solidFill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Having control or command over people. 	</a:t>
                      </a:r>
                      <a:endParaRPr lang="en-GB" sz="800" b="1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375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0936610"/>
              </p:ext>
            </p:extLst>
          </p:nvPr>
        </p:nvGraphicFramePr>
        <p:xfrm>
          <a:off x="7977909" y="135370"/>
          <a:ext cx="4100945" cy="235000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100945">
                  <a:extLst>
                    <a:ext uri="{9D8B030D-6E8A-4147-A177-3AD203B41FA5}">
                      <a16:colId xmlns:a16="http://schemas.microsoft.com/office/drawing/2014/main" val="51406482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Learning</a:t>
                      </a:r>
                      <a:endParaRPr lang="en-GB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CC0D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498718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British Commonwealth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 was established in 1931. It became known as the Commonwealth later in the twentieth century.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7189782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Commonwealth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 is a voluntary association of 56 independent and equal countries in Africa, Asia, the Americas, Europe and the Pacific.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606721"/>
                  </a:ext>
                </a:extLst>
              </a:tr>
              <a:tr h="148336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Right Honourable Patricia Scotland KC is the 6</a:t>
                      </a:r>
                      <a:r>
                        <a:rPr lang="en-GB" sz="800" baseline="30000" dirty="0" smtClean="0">
                          <a:latin typeface="Comic Sans MS" panose="030F0702030302020204" pitchFamily="66" charset="0"/>
                        </a:rPr>
                        <a:t>th</a:t>
                      </a:r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 Commonwealth Secretary General.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9042680"/>
                  </a:ext>
                </a:extLst>
              </a:tr>
              <a:tr h="296672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reigning British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 monarch is the head of the Commonwealth.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4314509"/>
                  </a:ext>
                </a:extLst>
              </a:tr>
              <a:tr h="445008"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Comic Sans MS" panose="030F0702030302020204" pitchFamily="66" charset="0"/>
                        </a:rPr>
                        <a:t>The Commonwealth</a:t>
                      </a:r>
                      <a:r>
                        <a:rPr lang="en-GB" sz="800" baseline="0" dirty="0" smtClean="0">
                          <a:latin typeface="Comic Sans MS" panose="030F0702030302020204" pitchFamily="66" charset="0"/>
                        </a:rPr>
                        <a:t> Games were first held in 1930 and are a multi-sport event which happen every four years. Athletes from the Commonwealth of Nations come together to compete.</a:t>
                      </a:r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2469434"/>
                  </a:ext>
                </a:extLst>
              </a:tr>
            </a:tbl>
          </a:graphicData>
        </a:graphic>
      </p:graphicFrame>
      <p:sp>
        <p:nvSpPr>
          <p:cNvPr id="8" name="Oval Callout 7"/>
          <p:cNvSpPr/>
          <p:nvPr/>
        </p:nvSpPr>
        <p:spPr>
          <a:xfrm>
            <a:off x="4439516" y="3274681"/>
            <a:ext cx="3254374" cy="1066800"/>
          </a:xfrm>
          <a:prstGeom prst="wedgeEllipseCallou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200" b="1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What do you think are the advantages and disadvantages of the Commonwealth?</a:t>
            </a:r>
            <a:endParaRPr lang="en-GB" sz="1200" b="1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Oval Callout 8"/>
          <p:cNvSpPr/>
          <p:nvPr/>
        </p:nvSpPr>
        <p:spPr>
          <a:xfrm>
            <a:off x="4494040" y="1988925"/>
            <a:ext cx="3199850" cy="1066800"/>
          </a:xfrm>
          <a:prstGeom prst="wedgeEllipseCallou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600" b="1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How is the Commonwealth different from the British Empire?</a:t>
            </a:r>
            <a:endParaRPr lang="en-GB" sz="1600" b="1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Oval Callout 9"/>
          <p:cNvSpPr/>
          <p:nvPr/>
        </p:nvSpPr>
        <p:spPr>
          <a:xfrm>
            <a:off x="4494039" y="780956"/>
            <a:ext cx="3199851" cy="1066800"/>
          </a:xfrm>
          <a:prstGeom prst="wedgeEllipseCallou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b="1" dirty="0" smtClean="0">
                <a:solidFill>
                  <a:schemeClr val="tx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Why was the Commonwealth established?</a:t>
            </a:r>
            <a:endParaRPr lang="en-GB" b="1" dirty="0">
              <a:solidFill>
                <a:schemeClr val="tx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3128" y="2626547"/>
            <a:ext cx="4105726" cy="20509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31485" y="4791703"/>
            <a:ext cx="5647369" cy="186407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667" y="5202213"/>
            <a:ext cx="3162864" cy="15966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12324" y="4791703"/>
            <a:ext cx="1904343" cy="188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771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</TotalTime>
  <Words>308</Words>
  <Application>Microsoft Office PowerPoint</Application>
  <PresentationFormat>Widescreen</PresentationFormat>
  <Paragraphs>38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</vt:vector>
  </TitlesOfParts>
  <Company>International House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Chirnside, Kathryn</dc:creator>
  <cp:lastModifiedBy>Chirnside, Kathryn</cp:lastModifiedBy>
  <cp:revision>16</cp:revision>
  <dcterms:created xsi:type="dcterms:W3CDTF">2021-05-28T10:27:04Z</dcterms:created>
  <dcterms:modified xsi:type="dcterms:W3CDTF">2023-02-08T09:50:10Z</dcterms:modified>
</cp:coreProperties>
</file>