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  <a:srgbClr val="5CC0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09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36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474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794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13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308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057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865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130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12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484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367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nner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3570432" cy="7421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620077" y="54699"/>
            <a:ext cx="4308187" cy="685800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14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Computing – Text Adventures</a:t>
            </a:r>
            <a:endParaRPr lang="en-GB" sz="1400" b="1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337932"/>
              </p:ext>
            </p:extLst>
          </p:nvPr>
        </p:nvGraphicFramePr>
        <p:xfrm>
          <a:off x="116667" y="861098"/>
          <a:ext cx="4180840" cy="419447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154545">
                  <a:extLst>
                    <a:ext uri="{9D8B030D-6E8A-4147-A177-3AD203B41FA5}">
                      <a16:colId xmlns:a16="http://schemas.microsoft.com/office/drawing/2014/main" val="4249819291"/>
                    </a:ext>
                  </a:extLst>
                </a:gridCol>
                <a:gridCol w="3026295">
                  <a:extLst>
                    <a:ext uri="{9D8B030D-6E8A-4147-A177-3AD203B41FA5}">
                      <a16:colId xmlns:a16="http://schemas.microsoft.com/office/drawing/2014/main" val="36589810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Vocabulary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C0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988679"/>
                  </a:ext>
                </a:extLst>
              </a:tr>
              <a:tr h="6584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Debug\ Debugging </a:t>
                      </a:r>
                      <a:endParaRPr lang="en-GB" sz="11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Fixing code that has errors so that the code will run the way it was designed to.  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9515244"/>
                  </a:ext>
                </a:extLst>
              </a:tr>
              <a:tr h="3106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Function </a:t>
                      </a:r>
                      <a:endParaRPr lang="en-GB" sz="1100" b="1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sz="11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In this context, a section of code that gets run when it is called from the main code. A function in a program is usually a piece of code that gets run lots of times. </a:t>
                      </a:r>
                      <a:endParaRPr lang="en-GB" sz="1100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5613822"/>
                  </a:ext>
                </a:extLst>
              </a:tr>
              <a:tr h="261697">
                <a:tc>
                  <a:txBody>
                    <a:bodyPr/>
                    <a:lstStyle/>
                    <a:p>
                      <a:r>
                        <a:rPr lang="en-GB" sz="11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Selection</a:t>
                      </a:r>
                      <a:endParaRPr lang="en-GB" sz="11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When selection is used, a program will choose a different outcome depending on a condition. </a:t>
                      </a:r>
                      <a:endParaRPr lang="en-GB" sz="1100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3166529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r>
                        <a:rPr lang="en-GB" sz="11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Sprite </a:t>
                      </a:r>
                      <a:endParaRPr lang="en-GB" sz="11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computer graphic which may be programmed to move on-screen. </a:t>
                      </a:r>
                      <a:endParaRPr lang="en-GB" sz="1100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sz="1100" b="0" i="0" u="none" strike="noStrike" kern="1200" baseline="0" dirty="0" smtClean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1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7071692"/>
                  </a:ext>
                </a:extLst>
              </a:tr>
              <a:tr h="711591">
                <a:tc>
                  <a:txBody>
                    <a:bodyPr/>
                    <a:lstStyle/>
                    <a:p>
                      <a:r>
                        <a:rPr lang="en-GB" sz="11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Text-based Adventure</a:t>
                      </a:r>
                      <a:r>
                        <a:rPr lang="en-GB" sz="11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computer game that uses text instead of graphics. 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23751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641468"/>
              </p:ext>
            </p:extLst>
          </p:nvPr>
        </p:nvGraphicFramePr>
        <p:xfrm>
          <a:off x="7977909" y="135370"/>
          <a:ext cx="4100945" cy="339445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100945">
                  <a:extLst>
                    <a:ext uri="{9D8B030D-6E8A-4147-A177-3AD203B41FA5}">
                      <a16:colId xmlns:a16="http://schemas.microsoft.com/office/drawing/2014/main" val="5140648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Learning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C0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98718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 find out what a text adventure is. </a:t>
                      </a:r>
                    </a:p>
                    <a:p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189782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 use 2Connect to plan a story adventure. </a:t>
                      </a:r>
                    </a:p>
                    <a:p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606721"/>
                  </a:ext>
                </a:extLst>
              </a:tr>
              <a:tr h="148336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 make a story-based adventure using 2Create a Story. </a:t>
                      </a:r>
                    </a:p>
                    <a:p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042680"/>
                  </a:ext>
                </a:extLst>
              </a:tr>
              <a:tr h="296672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 </a:t>
                      </a:r>
                      <a:r>
                        <a:rPr lang="en-GB" sz="14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introduce an alternative model for a text adventure which has a less sequential narrative. </a:t>
                      </a:r>
                    </a:p>
                    <a:p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4314509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 use written plans to code a map-based adventure in 2Code. </a:t>
                      </a:r>
                    </a:p>
                    <a:p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469434"/>
                  </a:ext>
                </a:extLst>
              </a:tr>
            </a:tbl>
          </a:graphicData>
        </a:graphic>
      </p:graphicFrame>
      <p:sp>
        <p:nvSpPr>
          <p:cNvPr id="8" name="Oval Callout 7"/>
          <p:cNvSpPr/>
          <p:nvPr/>
        </p:nvSpPr>
        <p:spPr>
          <a:xfrm>
            <a:off x="4439516" y="3388981"/>
            <a:ext cx="3254374" cy="1066800"/>
          </a:xfrm>
          <a:prstGeom prst="wedgeEllipseCallou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 smtClean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How will you edit and improve your text based adventure?</a:t>
            </a:r>
            <a:endParaRPr lang="en-GB" sz="1600" b="1" dirty="0"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4494040" y="1988925"/>
            <a:ext cx="3199850" cy="1066800"/>
          </a:xfrm>
          <a:prstGeom prst="wedgeEllipseCallou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Why is it important to plan a text based adventure? </a:t>
            </a:r>
            <a:endParaRPr lang="en-GB" sz="1050" dirty="0"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Oval Callout 9"/>
          <p:cNvSpPr/>
          <p:nvPr/>
        </p:nvSpPr>
        <p:spPr>
          <a:xfrm>
            <a:off x="4494039" y="780956"/>
            <a:ext cx="3199851" cy="1066800"/>
          </a:xfrm>
          <a:prstGeom prst="wedgeEllipseCallou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What is a text based adventure? </a:t>
            </a:r>
            <a:endParaRPr lang="en-GB" sz="1100" dirty="0"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667" y="5174501"/>
            <a:ext cx="1545936" cy="11605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5216" y="5084767"/>
            <a:ext cx="1126616" cy="134005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/>
          <a:srcRect l="9042" t="7113" r="6065"/>
          <a:stretch/>
        </p:blipFill>
        <p:spPr>
          <a:xfrm>
            <a:off x="3183303" y="5240215"/>
            <a:ext cx="907520" cy="11846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03710" y="3737734"/>
            <a:ext cx="1024293" cy="129333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7287" y="3732584"/>
            <a:ext cx="1202188" cy="129333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9516" y="5235893"/>
            <a:ext cx="1102338" cy="129766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97314" y="5232076"/>
            <a:ext cx="1017281" cy="129333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70055" y="5265300"/>
            <a:ext cx="994492" cy="122688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020007" y="5218091"/>
            <a:ext cx="865210" cy="122885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12"/>
          <a:srcRect l="4673"/>
          <a:stretch/>
        </p:blipFill>
        <p:spPr>
          <a:xfrm>
            <a:off x="9040678" y="5211534"/>
            <a:ext cx="1149952" cy="125171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342701" y="5213838"/>
            <a:ext cx="1048164" cy="1249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771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199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Company>International House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Chirnside, Kathryn</dc:creator>
  <cp:lastModifiedBy>Chirnside, Kathryn</cp:lastModifiedBy>
  <cp:revision>11</cp:revision>
  <dcterms:created xsi:type="dcterms:W3CDTF">2021-05-28T10:27:04Z</dcterms:created>
  <dcterms:modified xsi:type="dcterms:W3CDTF">2023-02-08T08:53:20Z</dcterms:modified>
</cp:coreProperties>
</file>