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81DEFF"/>
    <a:srgbClr val="D6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22" autoAdjust="0"/>
    <p:restoredTop sz="94660"/>
  </p:normalViewPr>
  <p:slideViewPr>
    <p:cSldViewPr snapToGrid="0">
      <p:cViewPr varScale="1">
        <p:scale>
          <a:sx n="126" d="100"/>
          <a:sy n="126" d="100"/>
        </p:scale>
        <p:origin x="138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livadas" userId="08206a1d6214a435" providerId="LiveId" clId="{43A16FB1-3636-4F5C-B709-7F1C72588BB5}"/>
    <pc:docChg chg="undo redo custSel modSld">
      <pc:chgData name="gemma livadas" userId="08206a1d6214a435" providerId="LiveId" clId="{43A16FB1-3636-4F5C-B709-7F1C72588BB5}" dt="2022-09-05T20:43:47.775" v="2859" actId="1076"/>
      <pc:docMkLst>
        <pc:docMk/>
      </pc:docMkLst>
      <pc:sldChg chg="addSp delSp modSp mod">
        <pc:chgData name="gemma livadas" userId="08206a1d6214a435" providerId="LiveId" clId="{43A16FB1-3636-4F5C-B709-7F1C72588BB5}" dt="2022-09-05T20:43:47.775" v="2859" actId="1076"/>
        <pc:sldMkLst>
          <pc:docMk/>
          <pc:sldMk cId="2944133873" sldId="256"/>
        </pc:sldMkLst>
        <pc:spChg chg="mod">
          <ac:chgData name="gemma livadas" userId="08206a1d6214a435" providerId="LiveId" clId="{43A16FB1-3636-4F5C-B709-7F1C72588BB5}" dt="2022-09-05T19:35:48.925" v="6" actId="20577"/>
          <ac:spMkLst>
            <pc:docMk/>
            <pc:sldMk cId="2944133873" sldId="256"/>
            <ac:spMk id="6" creationId="{D04971E4-7EA3-6D17-4011-22D40F40A374}"/>
          </ac:spMkLst>
        </pc:spChg>
        <pc:spChg chg="add del">
          <ac:chgData name="gemma livadas" userId="08206a1d6214a435" providerId="LiveId" clId="{43A16FB1-3636-4F5C-B709-7F1C72588BB5}" dt="2022-09-05T19:45:55.458" v="74" actId="478"/>
          <ac:spMkLst>
            <pc:docMk/>
            <pc:sldMk cId="2944133873" sldId="256"/>
            <ac:spMk id="7" creationId="{89D01C4C-75FF-3305-3E8D-DA533A7203BB}"/>
          </ac:spMkLst>
        </pc:spChg>
        <pc:spChg chg="add del">
          <ac:chgData name="gemma livadas" userId="08206a1d6214a435" providerId="LiveId" clId="{43A16FB1-3636-4F5C-B709-7F1C72588BB5}" dt="2022-09-05T19:46:10.635" v="76" actId="478"/>
          <ac:spMkLst>
            <pc:docMk/>
            <pc:sldMk cId="2944133873" sldId="256"/>
            <ac:spMk id="8" creationId="{AC4267EA-2346-4DFB-48C2-EB638D3A4D6F}"/>
          </ac:spMkLst>
        </pc:spChg>
        <pc:spChg chg="mod">
          <ac:chgData name="gemma livadas" userId="08206a1d6214a435" providerId="LiveId" clId="{43A16FB1-3636-4F5C-B709-7F1C72588BB5}" dt="2022-09-05T20:41:08.396" v="2820" actId="1076"/>
          <ac:spMkLst>
            <pc:docMk/>
            <pc:sldMk cId="2944133873" sldId="256"/>
            <ac:spMk id="9" creationId="{5490B997-0659-8916-2BE6-00AFE5BC09C1}"/>
          </ac:spMkLst>
        </pc:spChg>
        <pc:spChg chg="add mod">
          <ac:chgData name="gemma livadas" userId="08206a1d6214a435" providerId="LiveId" clId="{43A16FB1-3636-4F5C-B709-7F1C72588BB5}" dt="2022-09-05T20:40:43.933" v="2815" actId="1076"/>
          <ac:spMkLst>
            <pc:docMk/>
            <pc:sldMk cId="2944133873" sldId="256"/>
            <ac:spMk id="10" creationId="{5B28195B-36B5-1E3A-9204-CEDB49BB3995}"/>
          </ac:spMkLst>
        </pc:spChg>
        <pc:spChg chg="mod">
          <ac:chgData name="gemma livadas" userId="08206a1d6214a435" providerId="LiveId" clId="{43A16FB1-3636-4F5C-B709-7F1C72588BB5}" dt="2022-09-05T20:40:48.733" v="2816" actId="1076"/>
          <ac:spMkLst>
            <pc:docMk/>
            <pc:sldMk cId="2944133873" sldId="256"/>
            <ac:spMk id="14" creationId="{959B8032-5E7D-4C4F-9B0B-2BAFE0EB37F6}"/>
          </ac:spMkLst>
        </pc:spChg>
        <pc:spChg chg="mod">
          <ac:chgData name="gemma livadas" userId="08206a1d6214a435" providerId="LiveId" clId="{43A16FB1-3636-4F5C-B709-7F1C72588BB5}" dt="2022-09-05T20:43:34.313" v="2856" actId="1076"/>
          <ac:spMkLst>
            <pc:docMk/>
            <pc:sldMk cId="2944133873" sldId="256"/>
            <ac:spMk id="18" creationId="{081C5DB5-6C68-8813-6A98-1BB301474789}"/>
          </ac:spMkLst>
        </pc:spChg>
        <pc:spChg chg="mod">
          <ac:chgData name="gemma livadas" userId="08206a1d6214a435" providerId="LiveId" clId="{43A16FB1-3636-4F5C-B709-7F1C72588BB5}" dt="2022-09-05T20:43:01.915" v="2849" actId="1076"/>
          <ac:spMkLst>
            <pc:docMk/>
            <pc:sldMk cId="2944133873" sldId="256"/>
            <ac:spMk id="20" creationId="{505428FC-0D52-62C8-1A0F-B4E827F3C1B3}"/>
          </ac:spMkLst>
        </pc:spChg>
        <pc:spChg chg="mod">
          <ac:chgData name="gemma livadas" userId="08206a1d6214a435" providerId="LiveId" clId="{43A16FB1-3636-4F5C-B709-7F1C72588BB5}" dt="2022-09-05T20:39:32.983" v="2805" actId="14100"/>
          <ac:spMkLst>
            <pc:docMk/>
            <pc:sldMk cId="2944133873" sldId="256"/>
            <ac:spMk id="23" creationId="{66AE2B83-58CF-1DAE-50AA-D8C3F1990FE1}"/>
          </ac:spMkLst>
        </pc:spChg>
        <pc:spChg chg="del">
          <ac:chgData name="gemma livadas" userId="08206a1d6214a435" providerId="LiveId" clId="{43A16FB1-3636-4F5C-B709-7F1C72588BB5}" dt="2022-09-05T19:48:15.095" v="144" actId="478"/>
          <ac:spMkLst>
            <pc:docMk/>
            <pc:sldMk cId="2944133873" sldId="256"/>
            <ac:spMk id="24" creationId="{7E63C365-91B4-477B-D818-91CF67464477}"/>
          </ac:spMkLst>
        </pc:spChg>
        <pc:spChg chg="mod">
          <ac:chgData name="gemma livadas" userId="08206a1d6214a435" providerId="LiveId" clId="{43A16FB1-3636-4F5C-B709-7F1C72588BB5}" dt="2022-09-05T20:43:30.223" v="2855" actId="14100"/>
          <ac:spMkLst>
            <pc:docMk/>
            <pc:sldMk cId="2944133873" sldId="256"/>
            <ac:spMk id="25" creationId="{6E15880F-36AA-4D02-F132-A31AC03EDCBE}"/>
          </ac:spMkLst>
        </pc:spChg>
        <pc:spChg chg="mod">
          <ac:chgData name="gemma livadas" userId="08206a1d6214a435" providerId="LiveId" clId="{43A16FB1-3636-4F5C-B709-7F1C72588BB5}" dt="2022-09-05T20:43:44.066" v="2858" actId="14100"/>
          <ac:spMkLst>
            <pc:docMk/>
            <pc:sldMk cId="2944133873" sldId="256"/>
            <ac:spMk id="26" creationId="{03AA8C15-814B-C3AD-DFFB-640F8FE3361D}"/>
          </ac:spMkLst>
        </pc:spChg>
        <pc:spChg chg="del">
          <ac:chgData name="gemma livadas" userId="08206a1d6214a435" providerId="LiveId" clId="{43A16FB1-3636-4F5C-B709-7F1C72588BB5}" dt="2022-09-05T19:35:42.045" v="0" actId="478"/>
          <ac:spMkLst>
            <pc:docMk/>
            <pc:sldMk cId="2944133873" sldId="256"/>
            <ac:spMk id="27" creationId="{BA9EB863-5CD4-490F-4CEF-E0AA6374EAB8}"/>
          </ac:spMkLst>
        </pc:spChg>
        <pc:spChg chg="mod">
          <ac:chgData name="gemma livadas" userId="08206a1d6214a435" providerId="LiveId" clId="{43A16FB1-3636-4F5C-B709-7F1C72588BB5}" dt="2022-09-05T20:42:14.617" v="2836" actId="1076"/>
          <ac:spMkLst>
            <pc:docMk/>
            <pc:sldMk cId="2944133873" sldId="256"/>
            <ac:spMk id="29" creationId="{4887C7E3-BB84-D5CB-C6F6-A1089D657A79}"/>
          </ac:spMkLst>
        </pc:spChg>
        <pc:spChg chg="mod">
          <ac:chgData name="gemma livadas" userId="08206a1d6214a435" providerId="LiveId" clId="{43A16FB1-3636-4F5C-B709-7F1C72588BB5}" dt="2022-09-05T20:40:53.388" v="2817" actId="1076"/>
          <ac:spMkLst>
            <pc:docMk/>
            <pc:sldMk cId="2944133873" sldId="256"/>
            <ac:spMk id="30" creationId="{D99A2407-DB84-FB8F-E8B5-A05831AB71F2}"/>
          </ac:spMkLst>
        </pc:spChg>
        <pc:spChg chg="mod">
          <ac:chgData name="gemma livadas" userId="08206a1d6214a435" providerId="LiveId" clId="{43A16FB1-3636-4F5C-B709-7F1C72588BB5}" dt="2022-09-05T20:42:41.800" v="2845" actId="14100"/>
          <ac:spMkLst>
            <pc:docMk/>
            <pc:sldMk cId="2944133873" sldId="256"/>
            <ac:spMk id="31" creationId="{FE3DFD54-6EC2-8C6F-A9C9-59EC5BEFF360}"/>
          </ac:spMkLst>
        </pc:spChg>
        <pc:spChg chg="mod">
          <ac:chgData name="gemma livadas" userId="08206a1d6214a435" providerId="LiveId" clId="{43A16FB1-3636-4F5C-B709-7F1C72588BB5}" dt="2022-09-05T20:42:39.295" v="2844" actId="1076"/>
          <ac:spMkLst>
            <pc:docMk/>
            <pc:sldMk cId="2944133873" sldId="256"/>
            <ac:spMk id="32" creationId="{B5AC091E-A346-6D08-FBB8-78A03104A601}"/>
          </ac:spMkLst>
        </pc:spChg>
        <pc:spChg chg="mod">
          <ac:chgData name="gemma livadas" userId="08206a1d6214a435" providerId="LiveId" clId="{43A16FB1-3636-4F5C-B709-7F1C72588BB5}" dt="2022-09-05T20:41:33.788" v="2826" actId="1076"/>
          <ac:spMkLst>
            <pc:docMk/>
            <pc:sldMk cId="2944133873" sldId="256"/>
            <ac:spMk id="33" creationId="{43D6C6C1-0F34-1F0C-976B-CF23C2998CAA}"/>
          </ac:spMkLst>
        </pc:spChg>
        <pc:spChg chg="del">
          <ac:chgData name="gemma livadas" userId="08206a1d6214a435" providerId="LiveId" clId="{43A16FB1-3636-4F5C-B709-7F1C72588BB5}" dt="2022-09-05T19:49:57.635" v="205" actId="478"/>
          <ac:spMkLst>
            <pc:docMk/>
            <pc:sldMk cId="2944133873" sldId="256"/>
            <ac:spMk id="39" creationId="{C91F01D1-436D-8117-01BF-11FDFD275D7F}"/>
          </ac:spMkLst>
        </pc:spChg>
        <pc:picChg chg="add mod ord">
          <ac:chgData name="gemma livadas" userId="08206a1d6214a435" providerId="LiveId" clId="{43A16FB1-3636-4F5C-B709-7F1C72588BB5}" dt="2022-09-05T20:43:47.775" v="2859" actId="1076"/>
          <ac:picMkLst>
            <pc:docMk/>
            <pc:sldMk cId="2944133873" sldId="256"/>
            <ac:picMk id="3" creationId="{3E363A37-D2E5-F418-D8EF-6FA94C3A14FD}"/>
          </ac:picMkLst>
        </pc:picChg>
        <pc:picChg chg="add del mod">
          <ac:chgData name="gemma livadas" userId="08206a1d6214a435" providerId="LiveId" clId="{43A16FB1-3636-4F5C-B709-7F1C72588BB5}" dt="2022-09-05T19:46:22.035" v="78" actId="478"/>
          <ac:picMkLst>
            <pc:docMk/>
            <pc:sldMk cId="2944133873" sldId="256"/>
            <ac:picMk id="5" creationId="{BE9FEF09-A1ED-3D9F-F1FA-00F2BD14A791}"/>
          </ac:picMkLst>
        </pc:picChg>
        <pc:picChg chg="del">
          <ac:chgData name="gemma livadas" userId="08206a1d6214a435" providerId="LiveId" clId="{43A16FB1-3636-4F5C-B709-7F1C72588BB5}" dt="2022-09-05T19:35:51.622" v="7" actId="478"/>
          <ac:picMkLst>
            <pc:docMk/>
            <pc:sldMk cId="2944133873" sldId="256"/>
            <ac:picMk id="36" creationId="{4281A32E-A374-95C4-230B-B641EB036B1C}"/>
          </ac:picMkLst>
        </pc:picChg>
        <pc:picChg chg="add del mod">
          <ac:chgData name="gemma livadas" userId="08206a1d6214a435" providerId="LiveId" clId="{43A16FB1-3636-4F5C-B709-7F1C72588BB5}" dt="2022-09-05T19:43:19.814" v="68" actId="478"/>
          <ac:picMkLst>
            <pc:docMk/>
            <pc:sldMk cId="2944133873" sldId="256"/>
            <ac:picMk id="1026" creationId="{7F2FF674-52B8-5F02-5E2F-2747EFB5A742}"/>
          </ac:picMkLst>
        </pc:picChg>
      </pc:sldChg>
    </pc:docChg>
  </pc:docChgLst>
  <pc:docChgLst>
    <pc:chgData name="gemma livadas" userId="08206a1d6214a435" providerId="LiveId" clId="{63B4BEB8-B39C-4791-8769-68328AD8D136}"/>
    <pc:docChg chg="undo custSel addSld delSld modSld">
      <pc:chgData name="gemma livadas" userId="08206a1d6214a435" providerId="LiveId" clId="{63B4BEB8-B39C-4791-8769-68328AD8D136}" dt="2022-09-04T10:17:20.955" v="2498" actId="14100"/>
      <pc:docMkLst>
        <pc:docMk/>
      </pc:docMkLst>
      <pc:sldChg chg="addSp delSp modSp mod">
        <pc:chgData name="gemma livadas" userId="08206a1d6214a435" providerId="LiveId" clId="{63B4BEB8-B39C-4791-8769-68328AD8D136}" dt="2022-09-04T10:17:20.955" v="2498" actId="14100"/>
        <pc:sldMkLst>
          <pc:docMk/>
          <pc:sldMk cId="2944133873" sldId="256"/>
        </pc:sldMkLst>
        <pc:spChg chg="mod">
          <ac:chgData name="gemma livadas" userId="08206a1d6214a435" providerId="LiveId" clId="{63B4BEB8-B39C-4791-8769-68328AD8D136}" dt="2022-08-15T14:21:24.468" v="1" actId="14861"/>
          <ac:spMkLst>
            <pc:docMk/>
            <pc:sldMk cId="2944133873" sldId="256"/>
            <ac:spMk id="6" creationId="{D04971E4-7EA3-6D17-4011-22D40F40A374}"/>
          </ac:spMkLst>
        </pc:spChg>
        <pc:spChg chg="mod">
          <ac:chgData name="gemma livadas" userId="08206a1d6214a435" providerId="LiveId" clId="{63B4BEB8-B39C-4791-8769-68328AD8D136}" dt="2022-09-04T10:11:10.159" v="2375" actId="6549"/>
          <ac:spMkLst>
            <pc:docMk/>
            <pc:sldMk cId="2944133873" sldId="256"/>
            <ac:spMk id="9" creationId="{5490B997-0659-8916-2BE6-00AFE5BC09C1}"/>
          </ac:spMkLst>
        </pc:spChg>
        <pc:spChg chg="mod">
          <ac:chgData name="gemma livadas" userId="08206a1d6214a435" providerId="LiveId" clId="{63B4BEB8-B39C-4791-8769-68328AD8D136}" dt="2022-09-04T10:10:39.081" v="2374" actId="207"/>
          <ac:spMkLst>
            <pc:docMk/>
            <pc:sldMk cId="2944133873" sldId="256"/>
            <ac:spMk id="14" creationId="{959B8032-5E7D-4C4F-9B0B-2BAFE0EB37F6}"/>
          </ac:spMkLst>
        </pc:spChg>
        <pc:spChg chg="add mod ord">
          <ac:chgData name="gemma livadas" userId="08206a1d6214a435" providerId="LiveId" clId="{63B4BEB8-B39C-4791-8769-68328AD8D136}" dt="2022-08-15T14:22:42.291" v="13" actId="1076"/>
          <ac:spMkLst>
            <pc:docMk/>
            <pc:sldMk cId="2944133873" sldId="256"/>
            <ac:spMk id="17" creationId="{1DDC319E-DDE9-8B3C-141D-6A2E99053479}"/>
          </ac:spMkLst>
        </pc:spChg>
        <pc:spChg chg="mod">
          <ac:chgData name="gemma livadas" userId="08206a1d6214a435" providerId="LiveId" clId="{63B4BEB8-B39C-4791-8769-68328AD8D136}" dt="2022-09-04T10:08:55.755" v="2349" actId="12"/>
          <ac:spMkLst>
            <pc:docMk/>
            <pc:sldMk cId="2944133873" sldId="256"/>
            <ac:spMk id="18" creationId="{081C5DB5-6C68-8813-6A98-1BB301474789}"/>
          </ac:spMkLst>
        </pc:spChg>
        <pc:spChg chg="mod">
          <ac:chgData name="gemma livadas" userId="08206a1d6214a435" providerId="LiveId" clId="{63B4BEB8-B39C-4791-8769-68328AD8D136}" dt="2022-09-04T10:17:20.955" v="2498" actId="14100"/>
          <ac:spMkLst>
            <pc:docMk/>
            <pc:sldMk cId="2944133873" sldId="256"/>
            <ac:spMk id="20" creationId="{505428FC-0D52-62C8-1A0F-B4E827F3C1B3}"/>
          </ac:spMkLst>
        </pc:spChg>
        <pc:spChg chg="add del mod">
          <ac:chgData name="gemma livadas" userId="08206a1d6214a435" providerId="LiveId" clId="{63B4BEB8-B39C-4791-8769-68328AD8D136}" dt="2022-08-15T14:38:44.137" v="588" actId="478"/>
          <ac:spMkLst>
            <pc:docMk/>
            <pc:sldMk cId="2944133873" sldId="256"/>
            <ac:spMk id="21" creationId="{0E5D8011-0FD2-5CFA-C491-51C28F3FC8B5}"/>
          </ac:spMkLst>
        </pc:spChg>
        <pc:spChg chg="mod">
          <ac:chgData name="gemma livadas" userId="08206a1d6214a435" providerId="LiveId" clId="{63B4BEB8-B39C-4791-8769-68328AD8D136}" dt="2022-09-04T10:09:40.781" v="2362" actId="1035"/>
          <ac:spMkLst>
            <pc:docMk/>
            <pc:sldMk cId="2944133873" sldId="256"/>
            <ac:spMk id="23" creationId="{66AE2B83-58CF-1DAE-50AA-D8C3F1990FE1}"/>
          </ac:spMkLst>
        </pc:spChg>
        <pc:spChg chg="mod">
          <ac:chgData name="gemma livadas" userId="08206a1d6214a435" providerId="LiveId" clId="{63B4BEB8-B39C-4791-8769-68328AD8D136}" dt="2022-09-04T10:13:35.519" v="2385" actId="20577"/>
          <ac:spMkLst>
            <pc:docMk/>
            <pc:sldMk cId="2944133873" sldId="256"/>
            <ac:spMk id="24" creationId="{7E63C365-91B4-477B-D818-91CF67464477}"/>
          </ac:spMkLst>
        </pc:spChg>
        <pc:spChg chg="mod">
          <ac:chgData name="gemma livadas" userId="08206a1d6214a435" providerId="LiveId" clId="{63B4BEB8-B39C-4791-8769-68328AD8D136}" dt="2022-09-04T10:09:51.641" v="2368" actId="20577"/>
          <ac:spMkLst>
            <pc:docMk/>
            <pc:sldMk cId="2944133873" sldId="256"/>
            <ac:spMk id="25" creationId="{6E15880F-36AA-4D02-F132-A31AC03EDCBE}"/>
          </ac:spMkLst>
        </pc:spChg>
        <pc:spChg chg="mod">
          <ac:chgData name="gemma livadas" userId="08206a1d6214a435" providerId="LiveId" clId="{63B4BEB8-B39C-4791-8769-68328AD8D136}" dt="2022-09-04T10:12:35.240" v="2384" actId="20577"/>
          <ac:spMkLst>
            <pc:docMk/>
            <pc:sldMk cId="2944133873" sldId="256"/>
            <ac:spMk id="26" creationId="{03AA8C15-814B-C3AD-DFFB-640F8FE3361D}"/>
          </ac:spMkLst>
        </pc:spChg>
        <pc:spChg chg="add mod">
          <ac:chgData name="gemma livadas" userId="08206a1d6214a435" providerId="LiveId" clId="{63B4BEB8-B39C-4791-8769-68328AD8D136}" dt="2022-08-17T19:06:48.835" v="2287" actId="1076"/>
          <ac:spMkLst>
            <pc:docMk/>
            <pc:sldMk cId="2944133873" sldId="256"/>
            <ac:spMk id="27" creationId="{BA9EB863-5CD4-490F-4CEF-E0AA6374EAB8}"/>
          </ac:spMkLst>
        </pc:spChg>
        <pc:spChg chg="mod">
          <ac:chgData name="gemma livadas" userId="08206a1d6214a435" providerId="LiveId" clId="{63B4BEB8-B39C-4791-8769-68328AD8D136}" dt="2022-09-04T10:17:17.163" v="2497" actId="14100"/>
          <ac:spMkLst>
            <pc:docMk/>
            <pc:sldMk cId="2944133873" sldId="256"/>
            <ac:spMk id="29" creationId="{4887C7E3-BB84-D5CB-C6F6-A1089D657A79}"/>
          </ac:spMkLst>
        </pc:spChg>
        <pc:spChg chg="mod">
          <ac:chgData name="gemma livadas" userId="08206a1d6214a435" providerId="LiveId" clId="{63B4BEB8-B39C-4791-8769-68328AD8D136}" dt="2022-09-04T10:16:28.466" v="2443" actId="20577"/>
          <ac:spMkLst>
            <pc:docMk/>
            <pc:sldMk cId="2944133873" sldId="256"/>
            <ac:spMk id="30" creationId="{D99A2407-DB84-FB8F-E8B5-A05831AB71F2}"/>
          </ac:spMkLst>
        </pc:spChg>
        <pc:spChg chg="mod">
          <ac:chgData name="gemma livadas" userId="08206a1d6214a435" providerId="LiveId" clId="{63B4BEB8-B39C-4791-8769-68328AD8D136}" dt="2022-09-04T10:08:01.887" v="2339" actId="12"/>
          <ac:spMkLst>
            <pc:docMk/>
            <pc:sldMk cId="2944133873" sldId="256"/>
            <ac:spMk id="31" creationId="{FE3DFD54-6EC2-8C6F-A9C9-59EC5BEFF360}"/>
          </ac:spMkLst>
        </pc:spChg>
        <pc:spChg chg="mod">
          <ac:chgData name="gemma livadas" userId="08206a1d6214a435" providerId="LiveId" clId="{63B4BEB8-B39C-4791-8769-68328AD8D136}" dt="2022-09-04T10:08:07.098" v="2340" actId="12"/>
          <ac:spMkLst>
            <pc:docMk/>
            <pc:sldMk cId="2944133873" sldId="256"/>
            <ac:spMk id="32" creationId="{B5AC091E-A346-6D08-FBB8-78A03104A601}"/>
          </ac:spMkLst>
        </pc:spChg>
        <pc:spChg chg="mod">
          <ac:chgData name="gemma livadas" userId="08206a1d6214a435" providerId="LiveId" clId="{63B4BEB8-B39C-4791-8769-68328AD8D136}" dt="2022-09-04T10:08:27.513" v="2344" actId="12"/>
          <ac:spMkLst>
            <pc:docMk/>
            <pc:sldMk cId="2944133873" sldId="256"/>
            <ac:spMk id="33" creationId="{43D6C6C1-0F34-1F0C-976B-CF23C2998CAA}"/>
          </ac:spMkLst>
        </pc:spChg>
        <pc:spChg chg="add mod">
          <ac:chgData name="gemma livadas" userId="08206a1d6214a435" providerId="LiveId" clId="{63B4BEB8-B39C-4791-8769-68328AD8D136}" dt="2022-09-04T10:14:32.111" v="2388" actId="20577"/>
          <ac:spMkLst>
            <pc:docMk/>
            <pc:sldMk cId="2944133873" sldId="256"/>
            <ac:spMk id="39" creationId="{C91F01D1-436D-8117-01BF-11FDFD275D7F}"/>
          </ac:spMkLst>
        </pc:spChg>
        <pc:picChg chg="del mod">
          <ac:chgData name="gemma livadas" userId="08206a1d6214a435" providerId="LiveId" clId="{63B4BEB8-B39C-4791-8769-68328AD8D136}" dt="2022-08-15T14:39:43.760" v="639" actId="478"/>
          <ac:picMkLst>
            <pc:docMk/>
            <pc:sldMk cId="2944133873" sldId="256"/>
            <ac:picMk id="5" creationId="{6A462B88-1DFD-85C1-89D9-08CA492CF8A2}"/>
          </ac:picMkLst>
        </pc:picChg>
        <pc:picChg chg="add del mod">
          <ac:chgData name="gemma livadas" userId="08206a1d6214a435" providerId="LiveId" clId="{63B4BEB8-B39C-4791-8769-68328AD8D136}" dt="2022-08-15T14:26:38.169" v="41" actId="478"/>
          <ac:picMkLst>
            <pc:docMk/>
            <pc:sldMk cId="2944133873" sldId="256"/>
            <ac:picMk id="35" creationId="{FF1A35CC-0195-070A-4161-87064C7033DC}"/>
          </ac:picMkLst>
        </pc:picChg>
        <pc:picChg chg="add mod">
          <ac:chgData name="gemma livadas" userId="08206a1d6214a435" providerId="LiveId" clId="{63B4BEB8-B39C-4791-8769-68328AD8D136}" dt="2022-08-17T19:07:07.852" v="2291" actId="1076"/>
          <ac:picMkLst>
            <pc:docMk/>
            <pc:sldMk cId="2944133873" sldId="256"/>
            <ac:picMk id="36" creationId="{4281A32E-A374-95C4-230B-B641EB036B1C}"/>
          </ac:picMkLst>
        </pc:picChg>
        <pc:picChg chg="del">
          <ac:chgData name="gemma livadas" userId="08206a1d6214a435" providerId="LiveId" clId="{63B4BEB8-B39C-4791-8769-68328AD8D136}" dt="2022-08-15T14:25:09.343" v="26" actId="478"/>
          <ac:picMkLst>
            <pc:docMk/>
            <pc:sldMk cId="2944133873" sldId="256"/>
            <ac:picMk id="1028" creationId="{E7EA9DE5-2E8F-71A8-B92C-6CE38026E3D4}"/>
          </ac:picMkLst>
        </pc:picChg>
        <pc:picChg chg="mod">
          <ac:chgData name="gemma livadas" userId="08206a1d6214a435" providerId="LiveId" clId="{63B4BEB8-B39C-4791-8769-68328AD8D136}" dt="2022-08-15T14:22:51.428" v="14" actId="1076"/>
          <ac:picMkLst>
            <pc:docMk/>
            <pc:sldMk cId="2944133873" sldId="256"/>
            <ac:picMk id="1029" creationId="{DEB6844B-29B8-507F-F958-61D88B5841BC}"/>
          </ac:picMkLst>
        </pc:picChg>
      </pc:sldChg>
      <pc:sldChg chg="addSp delSp modSp new del">
        <pc:chgData name="gemma livadas" userId="08206a1d6214a435" providerId="LiveId" clId="{63B4BEB8-B39C-4791-8769-68328AD8D136}" dt="2022-08-15T14:29:22.885" v="76" actId="47"/>
        <pc:sldMkLst>
          <pc:docMk/>
          <pc:sldMk cId="2699195788" sldId="257"/>
        </pc:sldMkLst>
        <pc:picChg chg="add del mod">
          <ac:chgData name="gemma livadas" userId="08206a1d6214a435" providerId="LiveId" clId="{63B4BEB8-B39C-4791-8769-68328AD8D136}" dt="2022-08-15T14:25:00.706" v="25" actId="21"/>
          <ac:picMkLst>
            <pc:docMk/>
            <pc:sldMk cId="2699195788" sldId="257"/>
            <ac:picMk id="2050" creationId="{FB6D49EF-D575-255B-82A9-AF7AECDC1684}"/>
          </ac:picMkLst>
        </pc:picChg>
        <pc:picChg chg="add del mod">
          <ac:chgData name="gemma livadas" userId="08206a1d6214a435" providerId="LiveId" clId="{63B4BEB8-B39C-4791-8769-68328AD8D136}" dt="2022-08-15T14:26:40.815" v="42" actId="21"/>
          <ac:picMkLst>
            <pc:docMk/>
            <pc:sldMk cId="2699195788" sldId="257"/>
            <ac:picMk id="2052" creationId="{E264B559-90A2-6B23-C5A4-7A6B66B1EFA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184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459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836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240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977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18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336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09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005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39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76AFC-ABCD-432E-8CC8-A31D965FDFEC}" type="datetimeFigureOut">
              <a:rPr lang="en-GB" smtClean="0"/>
              <a:t>20/12/2022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88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363A37-D2E5-F418-D8EF-6FA94C3A1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62"/>
            <a:ext cx="9904813" cy="6855738"/>
          </a:xfrm>
          <a:prstGeom prst="rect">
            <a:avLst/>
          </a:prstGeom>
        </p:spPr>
      </p:pic>
      <p:sp>
        <p:nvSpPr>
          <p:cNvPr id="6" name="Text Box 6">
            <a:extLst>
              <a:ext uri="{FF2B5EF4-FFF2-40B4-BE49-F238E27FC236}">
                <a16:creationId xmlns:a16="http://schemas.microsoft.com/office/drawing/2014/main" id="{D04971E4-7EA3-6D17-4011-22D40F40A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604" y="167674"/>
            <a:ext cx="1598044" cy="371475"/>
          </a:xfrm>
          <a:prstGeom prst="rect">
            <a:avLst/>
          </a:prstGeom>
          <a:solidFill>
            <a:srgbClr val="FF0000"/>
          </a:solidFill>
          <a:ln w="381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Comic Sans MS" panose="030F0702030302020204" pitchFamily="66" charset="0"/>
              </a:rPr>
              <a:t>Spring Term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5490B997-0659-8916-2BE6-00AFE5BC0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916" y="693123"/>
            <a:ext cx="3211957" cy="1619060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English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Listen to and discuss a wide range of texts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Prepare and perform poetry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Discuss words and phrases that capture the reader’s interest and imagination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Write their own poem linked to extreme weather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Write a description of a storm that includes the literary device of personification and then produce an interactive multimedia eBook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  <a:ea typeface="Times New Roman" panose="02020603050405020304" pitchFamily="18" charset="0"/>
              </a:rPr>
              <a:t>Setting descriptions – Escape from Pompeii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Persuasive writing – creating a holiday brochure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9B8032-5E7D-4C4F-9B0B-2BAFE0EB37F6}"/>
              </a:ext>
            </a:extLst>
          </p:cNvPr>
          <p:cNvSpPr/>
          <p:nvPr/>
        </p:nvSpPr>
        <p:spPr>
          <a:xfrm>
            <a:off x="3891164" y="4086311"/>
            <a:ext cx="1991065" cy="403752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dirty="0">
                <a:solidFill>
                  <a:schemeClr val="tx1"/>
                </a:solidFill>
                <a:latin typeface="Comic Sans MS" panose="030F0702030302020204" pitchFamily="66" charset="0"/>
              </a:rPr>
              <a:t>Visit – </a:t>
            </a:r>
            <a:r>
              <a:rPr lang="en-GB" sz="11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Beamish Museum</a:t>
            </a:r>
            <a:endParaRPr lang="en-GB" sz="11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id="{081C5DB5-6C68-8813-6A98-1BB301474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81841" y="3273280"/>
            <a:ext cx="2043155" cy="499930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Music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Recorder </a:t>
            </a:r>
            <a:r>
              <a:rPr lang="en-GB" altLang="en-US" sz="800" dirty="0">
                <a:latin typeface="Comic Sans MS" panose="030F0702030302020204" pitchFamily="66" charset="0"/>
              </a:rPr>
              <a:t>– Specialist Teacher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7">
            <a:extLst>
              <a:ext uri="{FF2B5EF4-FFF2-40B4-BE49-F238E27FC236}">
                <a16:creationId xmlns:a16="http://schemas.microsoft.com/office/drawing/2014/main" id="{505428FC-0D52-62C8-1A0F-B4E827F3C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6334" y="4853410"/>
            <a:ext cx="3265351" cy="1797665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Maths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Know the 3, 4 and 8-times tables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Multiply and divide 2-digits by 1-digit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Count money in pounds and pence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Add money and subtract money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Draw and interpret tally charts, pictograms, bar charts and tables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Measure length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Find equivalent lengths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Add and subtract lengths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Measure and calculate perimeter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Recognise and find a half, quarter and a third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Count in fractions. 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tabLst/>
            </a:pPr>
            <a:r>
              <a:rPr kumimoji="0" lang="en-GB" altLang="en-US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7">
            <a:extLst>
              <a:ext uri="{FF2B5EF4-FFF2-40B4-BE49-F238E27FC236}">
                <a16:creationId xmlns:a16="http://schemas.microsoft.com/office/drawing/2014/main" id="{66AE2B83-58CF-1DAE-50AA-D8C3F1990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7099" y="693123"/>
            <a:ext cx="2624272" cy="933949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Art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Artist study - Hokusai – The Great Wave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Create a 3D volcano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Using clay to create ammonites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Create a holiday t-shirt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Plant sketching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id="{6E15880F-36AA-4D02-F132-A31AC03EDC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9162" y="3893981"/>
            <a:ext cx="2405834" cy="838658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MFL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Be able to use key phrases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800" dirty="0">
                <a:latin typeface="Comic Sans MS" panose="030F0702030302020204" pitchFamily="66" charset="0"/>
              </a:rPr>
              <a:t>Follow action commands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Count up to 10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800" dirty="0">
                <a:latin typeface="Comic Sans MS" panose="030F0702030302020204" pitchFamily="66" charset="0"/>
              </a:rPr>
              <a:t>Know key landmarks 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id="{03AA8C15-814B-C3AD-DFFB-640F8FE33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4510" y="1826942"/>
            <a:ext cx="2802802" cy="1249956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PSHE</a:t>
            </a:r>
            <a:endParaRPr lang="en-GB" altLang="en-US" sz="1000" b="1" dirty="0"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GB" sz="800" b="1" i="1" u="sng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makes a community?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sz="800" dirty="0"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community, belonging to groups, similarities and differences and respect for others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GB" sz="800" b="1" i="1" u="sng" dirty="0"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Why should we eat well and look after our teeth?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Look at how to eat healthy, how to maintain good or</a:t>
            </a:r>
            <a:r>
              <a:rPr lang="en-GB" altLang="en-US" sz="800" dirty="0">
                <a:latin typeface="Comic Sans MS" panose="030F0702030302020204" pitchFamily="66" charset="0"/>
                <a:cs typeface="Times New Roman" panose="02020603050405020304" pitchFamily="18" charset="0"/>
              </a:rPr>
              <a:t>al hygiene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cs typeface="Times New Roman" panose="02020603050405020304" pitchFamily="18" charset="0"/>
              </a:rPr>
              <a:t>Know when and where to ask for advice and help about healthy ea</a:t>
            </a:r>
            <a:r>
              <a:rPr lang="en-GB" altLang="en-US" sz="800" dirty="0">
                <a:latin typeface="Comic Sans MS" panose="030F0702030302020204" pitchFamily="66" charset="0"/>
                <a:cs typeface="Times New Roman" panose="02020603050405020304" pitchFamily="18" charset="0"/>
              </a:rPr>
              <a:t>ting and dental care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id="{4887C7E3-BB84-D5CB-C6F6-A1089D657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604" y="4549273"/>
            <a:ext cx="3294556" cy="2093254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kumimoji="0" lang="en-GB" altLang="en-US" sz="9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Geography</a:t>
            </a:r>
          </a:p>
          <a:p>
            <a:r>
              <a:rPr lang="en-GB" altLang="en-US" sz="800" b="1" i="1" dirty="0">
                <a:effectLst/>
                <a:latin typeface="Comic Sans MS" panose="030F0702030302020204" pitchFamily="66" charset="0"/>
              </a:rPr>
              <a:t>Earthquakes and volcanoes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effectLst/>
                <a:latin typeface="Comic Sans MS" panose="030F0702030302020204" pitchFamily="66" charset="0"/>
              </a:rPr>
              <a:t>Describe and explain what causes an earthquake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latin typeface="Comic Sans MS" panose="030F0702030302020204" pitchFamily="66" charset="0"/>
              </a:rPr>
              <a:t>Know why earthquakes happen at some locations but not others</a:t>
            </a:r>
            <a:endParaRPr lang="en-GB" altLang="en-US" sz="800" dirty="0">
              <a:effectLst/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effectLst/>
                <a:latin typeface="Comic Sans MS" panose="030F0702030302020204" pitchFamily="66" charset="0"/>
              </a:rPr>
              <a:t>Describe how the magnitude of an earthquake is measured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latin typeface="Comic Sans MS" panose="030F0702030302020204" pitchFamily="66" charset="0"/>
              </a:rPr>
              <a:t>Describe and explain what causes a volcano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effectLst/>
                <a:latin typeface="Comic Sans MS" panose="030F0702030302020204" pitchFamily="66" charset="0"/>
              </a:rPr>
              <a:t>Identify the population of the countries of Europe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latin typeface="Comic Sans MS" panose="030F0702030302020204" pitchFamily="66" charset="0"/>
              </a:rPr>
              <a:t>Explain why volcanoes and earthquakes often occur at the same locations around the world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en-GB" altLang="en-US" sz="800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Identify and locate the ‘Pacific Ring of Fire’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latin typeface="Comic Sans MS" panose="030F0702030302020204" pitchFamily="66" charset="0"/>
              </a:rPr>
              <a:t>Look at the location, cause and effects of the Christchurch earthquake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latin typeface="Comic Sans MS" panose="030F0702030302020204" pitchFamily="66" charset="0"/>
              </a:rPr>
              <a:t>Look at the population of the countries of Europe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>
                <a:latin typeface="Comic Sans MS" panose="030F0702030302020204" pitchFamily="66" charset="0"/>
              </a:rPr>
              <a:t>Compare and contrast the country of Italy and the United Kingdom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id="{D99A2407-DB84-FB8F-E8B5-A05831AB7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7066" y="4590250"/>
            <a:ext cx="2816861" cy="2126434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Science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algn="just"/>
            <a:r>
              <a:rPr lang="en-GB" sz="800" b="1" i="1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Rocks </a:t>
            </a:r>
            <a:endParaRPr lang="en-GB" sz="800" i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Compare and group together different kinds of </a:t>
            </a:r>
            <a:r>
              <a:rPr lang="en-GB" sz="80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rocks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Describe </a:t>
            </a:r>
            <a:r>
              <a:rPr lang="en-GB" sz="8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how fossils are </a:t>
            </a:r>
            <a:r>
              <a:rPr lang="en-GB" sz="80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formed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Recognise </a:t>
            </a:r>
            <a:r>
              <a:rPr lang="en-GB" sz="80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that soils are made from rocks and organic </a:t>
            </a:r>
            <a:r>
              <a:rPr lang="en-GB" sz="80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</a:rPr>
              <a:t>matter</a:t>
            </a:r>
            <a:endParaRPr lang="en-GB" sz="8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GB" sz="800" b="1" i="1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Plants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Identify and describe the function of different parts of flowering plants. 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Explore the requirements of plants for life and growth and how they vary from plant to plant. 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Investigate the way in which water is transported within plants. 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Explore the part that flowers play in the life cycle of flowering plants.</a:t>
            </a:r>
            <a:endParaRPr lang="en-GB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id="{FE3DFD54-6EC2-8C6F-A9C9-59EC5BEFF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604" y="2530747"/>
            <a:ext cx="2578539" cy="1020169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R.E.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GB" altLang="en-US" sz="800" b="1" i="1" dirty="0">
                <a:latin typeface="Comic Sans MS" panose="030F0702030302020204" pitchFamily="66" charset="0"/>
              </a:rPr>
              <a:t>Hinduism</a:t>
            </a:r>
          </a:p>
          <a:p>
            <a:pPr marL="1714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Know some of the beliefs and practices of Hindus</a:t>
            </a:r>
          </a:p>
          <a:p>
            <a:pPr marL="1714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Understand why worship is important to the Hindu community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tabLst/>
            </a:pPr>
            <a:endParaRPr kumimoji="0" lang="en-GB" altLang="en-US" sz="8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B5AC091E-A346-6D08-FBB8-78A03104A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5916" y="3641551"/>
            <a:ext cx="2405834" cy="789638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GB" altLang="en-US" sz="1000" b="1" u="sng" dirty="0">
                <a:latin typeface="Comic Sans MS" panose="030F0702030302020204" pitchFamily="66" charset="0"/>
              </a:rPr>
              <a:t>P</a:t>
            </a: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.E.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Badminton </a:t>
            </a:r>
            <a:r>
              <a:rPr lang="en-GB" sz="8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– </a:t>
            </a:r>
            <a:r>
              <a:rPr lang="en-GB" sz="800" dirty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external </a:t>
            </a:r>
            <a:r>
              <a:rPr lang="en-GB" sz="800" dirty="0" smtClean="0"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coach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kumimoji="0" lang="en-GB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Gymnastics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effectLst/>
                <a:latin typeface="Comic Sans MS" panose="030F0702030302020204" pitchFamily="66" charset="0"/>
              </a:rPr>
              <a:t>Dance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latin typeface="Comic Sans MS" panose="030F0702030302020204" pitchFamily="66" charset="0"/>
              </a:rPr>
              <a:t>Fitness/healthy lifestyle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id="{43D6C6C1-0F34-1F0C-976B-CF23C2998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2215" y="264840"/>
            <a:ext cx="3045704" cy="2047343"/>
          </a:xfrm>
          <a:prstGeom prst="rect">
            <a:avLst/>
          </a:prstGeom>
          <a:solidFill>
            <a:srgbClr val="FFFFFF"/>
          </a:solidFill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10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Computing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Touch Typing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Discuss the need for correct posture when typing.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Introduce typing terminology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Practise and improve typing skills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Start to type words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Improve the speed and efficiency of typing skills</a:t>
            </a:r>
            <a:endParaRPr kumimoji="0" lang="en-GB" altLang="en-US" sz="80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GB" altLang="en-US" sz="800" b="1" i="1" dirty="0">
                <a:latin typeface="Comic Sans MS" panose="030F0702030302020204" pitchFamily="66" charset="0"/>
              </a:rPr>
              <a:t>Email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Open and respond to an email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Write an email to someone, using an address book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Learn how to use email safely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>
                <a:latin typeface="Comic Sans MS" panose="030F0702030302020204" pitchFamily="66" charset="0"/>
              </a:rPr>
              <a:t>Add an attachment to an email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Branching </a:t>
            </a:r>
            <a:r>
              <a:rPr kumimoji="0" lang="en-GB" altLang="en-US" sz="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Databases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Sort objects using YES/No questions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800" dirty="0" smtClean="0">
                <a:latin typeface="Comic Sans MS" panose="030F0702030302020204" pitchFamily="66" charset="0"/>
              </a:rPr>
              <a:t>Complete a branching database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Create</a:t>
            </a:r>
            <a:r>
              <a:rPr kumimoji="0" lang="en-US" altLang="en-US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their own branching database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DDC319E-DDE9-8B3C-141D-6A2E99053479}"/>
              </a:ext>
            </a:extLst>
          </p:cNvPr>
          <p:cNvSpPr/>
          <p:nvPr/>
        </p:nvSpPr>
        <p:spPr>
          <a:xfrm>
            <a:off x="7003714" y="143919"/>
            <a:ext cx="2773886" cy="46314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9" name="Picture 1" descr="banner">
            <a:extLst>
              <a:ext uri="{FF2B5EF4-FFF2-40B4-BE49-F238E27FC236}">
                <a16:creationId xmlns:a16="http://schemas.microsoft.com/office/drawing/2014/main" id="{DEB6844B-29B8-507F-F958-61D88B584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510" y="126467"/>
            <a:ext cx="2816861" cy="507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tar: 12 Points 9">
            <a:extLst>
              <a:ext uri="{FF2B5EF4-FFF2-40B4-BE49-F238E27FC236}">
                <a16:creationId xmlns:a16="http://schemas.microsoft.com/office/drawing/2014/main" id="{5B28195B-36B5-1E3A-9204-CEDB49BB3995}"/>
              </a:ext>
            </a:extLst>
          </p:cNvPr>
          <p:cNvSpPr/>
          <p:nvPr/>
        </p:nvSpPr>
        <p:spPr>
          <a:xfrm>
            <a:off x="3246616" y="2412370"/>
            <a:ext cx="3354080" cy="1531857"/>
          </a:xfrm>
          <a:prstGeom prst="star12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How are </a:t>
            </a:r>
            <a:r>
              <a:rPr lang="en-GB" sz="16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earthquakes and </a:t>
            </a:r>
            <a:r>
              <a:rPr lang="en-GB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volcanoes formed?</a:t>
            </a:r>
          </a:p>
        </p:txBody>
      </p:sp>
    </p:spTree>
    <p:extLst>
      <p:ext uri="{BB962C8B-B14F-4D97-AF65-F5344CB8AC3E}">
        <p14:creationId xmlns:p14="http://schemas.microsoft.com/office/powerpoint/2010/main" val="2944133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279</TotalTime>
  <Words>548</Words>
  <Application>Microsoft Office PowerPoint</Application>
  <PresentationFormat>A4 Paper (210x297 mm)</PresentationFormat>
  <Paragraphs>92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livadas</dc:creator>
  <cp:lastModifiedBy>Livadas, Gemma</cp:lastModifiedBy>
  <cp:revision>9</cp:revision>
  <dcterms:created xsi:type="dcterms:W3CDTF">2022-08-15T14:05:33Z</dcterms:created>
  <dcterms:modified xsi:type="dcterms:W3CDTF">2022-12-20T17:16:26Z</dcterms:modified>
</cp:coreProperties>
</file>